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854" r:id="rId5"/>
    <p:sldId id="855" r:id="rId6"/>
    <p:sldId id="753" r:id="rId7"/>
    <p:sldId id="767" r:id="rId8"/>
    <p:sldId id="775" r:id="rId9"/>
    <p:sldId id="857" r:id="rId10"/>
    <p:sldId id="786" r:id="rId11"/>
    <p:sldId id="447" r:id="rId12"/>
    <p:sldId id="448" r:id="rId13"/>
    <p:sldId id="632" r:id="rId14"/>
    <p:sldId id="881" r:id="rId15"/>
    <p:sldId id="787" r:id="rId16"/>
    <p:sldId id="754" r:id="rId17"/>
    <p:sldId id="769" r:id="rId18"/>
    <p:sldId id="880" r:id="rId19"/>
    <p:sldId id="768" r:id="rId20"/>
    <p:sldId id="870" r:id="rId21"/>
    <p:sldId id="879" r:id="rId22"/>
    <p:sldId id="860" r:id="rId23"/>
    <p:sldId id="877" r:id="rId24"/>
    <p:sldId id="861" r:id="rId25"/>
    <p:sldId id="878" r:id="rId26"/>
    <p:sldId id="8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445"/>
    <a:srgbClr val="7C6726"/>
    <a:srgbClr val="856A34"/>
    <a:srgbClr val="68788D"/>
    <a:srgbClr val="991B1E"/>
    <a:srgbClr val="961B1E"/>
    <a:srgbClr val="818285"/>
    <a:srgbClr val="2C567A"/>
    <a:srgbClr val="0D1D51"/>
    <a:srgbClr val="007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20B44-358C-4A6E-95DD-ADA4775FC780}" v="448" dt="2024-03-05T23:26:39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0" autoAdjust="0"/>
    <p:restoredTop sz="87949" autoAdjust="0"/>
  </p:normalViewPr>
  <p:slideViewPr>
    <p:cSldViewPr snapToGrid="0" showGuides="1">
      <p:cViewPr varScale="1">
        <p:scale>
          <a:sx n="70" d="100"/>
          <a:sy n="70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12E32-8CC6-42FB-8079-1C40149AD0E7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C58EDE4B-B61A-4876-8A37-00C7FDCB1F0E}">
      <dgm:prSet phldrT="[Text]" custT="1"/>
      <dgm:spPr>
        <a:gradFill rotWithShape="0">
          <a:gsLst>
            <a:gs pos="0">
              <a:srgbClr val="990000"/>
            </a:gs>
            <a:gs pos="8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/>
              </a:solidFill>
              <a:latin typeface="Arial"/>
              <a:ea typeface="+mn-ea"/>
              <a:cs typeface="+mn-cs"/>
            </a:rPr>
            <a:t>Incidents</a:t>
          </a:r>
        </a:p>
      </dgm:t>
    </dgm:pt>
    <dgm:pt modelId="{601AFE7B-3043-4F4C-8FEC-9AA4354BBB48}" type="parTrans" cxnId="{51C1757E-6484-4364-AD3D-6F93661FB02D}">
      <dgm:prSet/>
      <dgm:spPr/>
      <dgm:t>
        <a:bodyPr/>
        <a:lstStyle/>
        <a:p>
          <a:endParaRPr lang="en-GB"/>
        </a:p>
      </dgm:t>
    </dgm:pt>
    <dgm:pt modelId="{A1C8CA97-A170-4E5D-8E4A-C7356BDEC6A6}" type="sibTrans" cxnId="{51C1757E-6484-4364-AD3D-6F93661FB02D}">
      <dgm:prSet/>
      <dgm:spPr/>
      <dgm:t>
        <a:bodyPr/>
        <a:lstStyle/>
        <a:p>
          <a:endParaRPr lang="en-GB"/>
        </a:p>
      </dgm:t>
    </dgm:pt>
    <dgm:pt modelId="{14DD7E68-8BF0-4009-A36B-2FAFD8952B84}">
      <dgm:prSet phldrT="[Text]" custT="1"/>
      <dgm:spPr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Investigations</a:t>
          </a:r>
        </a:p>
      </dgm:t>
    </dgm:pt>
    <dgm:pt modelId="{93204AD8-CCFA-494B-A1BC-3A1F14EF1FCD}" type="parTrans" cxnId="{42D9CA5A-D99E-421A-BF3B-04CC8FF4877A}">
      <dgm:prSet/>
      <dgm:spPr/>
      <dgm:t>
        <a:bodyPr/>
        <a:lstStyle/>
        <a:p>
          <a:endParaRPr lang="en-GB"/>
        </a:p>
      </dgm:t>
    </dgm:pt>
    <dgm:pt modelId="{CD122123-1FBF-4B5F-86CC-C8468DA41C13}" type="sibTrans" cxnId="{42D9CA5A-D99E-421A-BF3B-04CC8FF4877A}">
      <dgm:prSet/>
      <dgm:spPr/>
      <dgm:t>
        <a:bodyPr/>
        <a:lstStyle/>
        <a:p>
          <a:endParaRPr lang="en-GB"/>
        </a:p>
      </dgm:t>
    </dgm:pt>
    <dgm:pt modelId="{0342B1DB-86B6-4962-99D2-E16F50D03E12}">
      <dgm:prSet phldrT="[Text]" custT="1"/>
      <dgm:spPr>
        <a:gradFill rotWithShape="0">
          <a:gsLst>
            <a:gs pos="0">
              <a:srgbClr val="00800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Interventions</a:t>
          </a:r>
        </a:p>
      </dgm:t>
    </dgm:pt>
    <dgm:pt modelId="{5B4A1040-0550-4134-9F32-2E9DF1F7AB3C}" type="parTrans" cxnId="{66441113-04EA-4321-8768-2111C92942A7}">
      <dgm:prSet/>
      <dgm:spPr/>
      <dgm:t>
        <a:bodyPr/>
        <a:lstStyle/>
        <a:p>
          <a:endParaRPr lang="en-GB"/>
        </a:p>
      </dgm:t>
    </dgm:pt>
    <dgm:pt modelId="{E0C56638-61C1-4913-A275-D8074992AD92}" type="sibTrans" cxnId="{66441113-04EA-4321-8768-2111C92942A7}">
      <dgm:prSet/>
      <dgm:spPr/>
      <dgm:t>
        <a:bodyPr/>
        <a:lstStyle/>
        <a:p>
          <a:endParaRPr lang="en-GB"/>
        </a:p>
      </dgm:t>
    </dgm:pt>
    <dgm:pt modelId="{2D9AFCEB-F523-4640-B4AA-5F7947DC118E}">
      <dgm:prSet phldrT="[Text]" custT="1"/>
      <dgm:spPr>
        <a:gradFill rotWithShape="0">
          <a:gsLst>
            <a:gs pos="0">
              <a:srgbClr val="FFC10E">
                <a:hueOff val="0"/>
                <a:satOff val="0"/>
                <a:lumOff val="0"/>
                <a:shade val="51000"/>
                <a:satMod val="130000"/>
                <a:alpha val="0"/>
              </a:srgbClr>
            </a:gs>
            <a:gs pos="80000">
              <a:srgbClr val="FFC10E">
                <a:hueOff val="0"/>
                <a:satOff val="0"/>
                <a:lumOff val="0"/>
                <a:shade val="93000"/>
                <a:satMod val="130000"/>
                <a:alpha val="0"/>
              </a:srgbClr>
            </a:gs>
            <a:gs pos="100000">
              <a:srgbClr val="FFC10E">
                <a:hueOff val="0"/>
                <a:satOff val="0"/>
                <a:lumOff val="0"/>
                <a:shade val="94000"/>
                <a:satMod val="135000"/>
                <a:alpha val="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rgbClr val="990000"/>
            </a:solidFill>
            <a:latin typeface="Arial"/>
            <a:ea typeface="+mn-ea"/>
            <a:cs typeface="+mn-cs"/>
          </a:endParaRPr>
        </a:p>
      </dgm:t>
    </dgm:pt>
    <dgm:pt modelId="{1AB51D2E-1A2C-45B2-8B17-A73035680594}" type="sibTrans" cxnId="{7EA967CF-C594-4982-82A9-75473796473A}">
      <dgm:prSet/>
      <dgm:spPr/>
      <dgm:t>
        <a:bodyPr/>
        <a:lstStyle/>
        <a:p>
          <a:endParaRPr lang="en-GB"/>
        </a:p>
      </dgm:t>
    </dgm:pt>
    <dgm:pt modelId="{825302F1-A620-405A-A5E9-972F08FD21EB}" type="parTrans" cxnId="{7EA967CF-C594-4982-82A9-75473796473A}">
      <dgm:prSet/>
      <dgm:spPr/>
      <dgm:t>
        <a:bodyPr/>
        <a:lstStyle/>
        <a:p>
          <a:endParaRPr lang="en-GB"/>
        </a:p>
      </dgm:t>
    </dgm:pt>
    <dgm:pt modelId="{EEA8AA00-E70F-4E6D-8820-6C287380A3C9}" type="pres">
      <dgm:prSet presAssocID="{3A312E32-8CC6-42FB-8079-1C40149AD0E7}" presName="Name0" presStyleCnt="0">
        <dgm:presLayoutVars>
          <dgm:dir/>
          <dgm:animLvl val="lvl"/>
          <dgm:resizeHandles val="exact"/>
        </dgm:presLayoutVars>
      </dgm:prSet>
      <dgm:spPr/>
    </dgm:pt>
    <dgm:pt modelId="{3F4B4969-24ED-48F9-9B55-61ADEE25049D}" type="pres">
      <dgm:prSet presAssocID="{C58EDE4B-B61A-4876-8A37-00C7FDCB1F0E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5344" y="1992612"/>
          <a:ext cx="3110970" cy="1244388"/>
        </a:xfrm>
        <a:prstGeom prst="chevron">
          <a:avLst/>
        </a:prstGeom>
      </dgm:spPr>
    </dgm:pt>
    <dgm:pt modelId="{1512665C-9863-4B91-8333-4CD0BB356F9D}" type="pres">
      <dgm:prSet presAssocID="{A1C8CA97-A170-4E5D-8E4A-C7356BDEC6A6}" presName="parTxOnlySpace" presStyleCnt="0"/>
      <dgm:spPr/>
    </dgm:pt>
    <dgm:pt modelId="{7CA27013-9E5A-4F92-AD26-275EEBCC4675}" type="pres">
      <dgm:prSet presAssocID="{14DD7E68-8BF0-4009-A36B-2FAFD8952B84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2805217" y="1992612"/>
          <a:ext cx="3110970" cy="1244388"/>
        </a:xfrm>
        <a:prstGeom prst="chevron">
          <a:avLst/>
        </a:prstGeom>
      </dgm:spPr>
    </dgm:pt>
    <dgm:pt modelId="{7A186F7C-CC38-452F-A5F0-229987E1DABB}" type="pres">
      <dgm:prSet presAssocID="{CD122123-1FBF-4B5F-86CC-C8468DA41C13}" presName="parTxOnlySpace" presStyleCnt="0"/>
      <dgm:spPr/>
    </dgm:pt>
    <dgm:pt modelId="{3424CA45-50D7-4763-A38C-89B97072A6A0}" type="pres">
      <dgm:prSet presAssocID="{2D9AFCEB-F523-4640-B4AA-5F7947DC118E}" presName="parTxOnly" presStyleLbl="node1" presStyleIdx="2" presStyleCnt="4" custLinFactX="80642" custLinFactNeighborX="100000" custLinFactNeighborY="1897">
        <dgm:presLayoutVars>
          <dgm:chMax val="0"/>
          <dgm:chPref val="0"/>
          <dgm:bulletEnabled val="1"/>
        </dgm:presLayoutVars>
      </dgm:prSet>
      <dgm:spPr>
        <a:xfrm>
          <a:off x="5605091" y="1992612"/>
          <a:ext cx="3110970" cy="1244388"/>
        </a:xfrm>
        <a:prstGeom prst="chevron">
          <a:avLst/>
        </a:prstGeom>
      </dgm:spPr>
    </dgm:pt>
    <dgm:pt modelId="{F1017374-D71E-4548-ABC1-7EBF8FD89CC0}" type="pres">
      <dgm:prSet presAssocID="{1AB51D2E-1A2C-45B2-8B17-A73035680594}" presName="parTxOnlySpace" presStyleCnt="0"/>
      <dgm:spPr/>
    </dgm:pt>
    <dgm:pt modelId="{144A218B-8A9A-482E-A3CB-CADE2A07DA2B}" type="pres">
      <dgm:prSet presAssocID="{0342B1DB-86B6-4962-99D2-E16F50D03E12}" presName="parTxOnly" presStyleLbl="node1" presStyleIdx="3" presStyleCnt="4" custLinFactX="-80099" custLinFactNeighborX="-100000" custLinFactNeighborY="1898">
        <dgm:presLayoutVars>
          <dgm:chMax val="0"/>
          <dgm:chPref val="0"/>
          <dgm:bulletEnabled val="1"/>
        </dgm:presLayoutVars>
      </dgm:prSet>
      <dgm:spPr>
        <a:xfrm>
          <a:off x="8404965" y="1992612"/>
          <a:ext cx="3110970" cy="1244388"/>
        </a:xfrm>
        <a:prstGeom prst="chevron">
          <a:avLst/>
        </a:prstGeom>
      </dgm:spPr>
    </dgm:pt>
  </dgm:ptLst>
  <dgm:cxnLst>
    <dgm:cxn modelId="{66441113-04EA-4321-8768-2111C92942A7}" srcId="{3A312E32-8CC6-42FB-8079-1C40149AD0E7}" destId="{0342B1DB-86B6-4962-99D2-E16F50D03E12}" srcOrd="3" destOrd="0" parTransId="{5B4A1040-0550-4134-9F32-2E9DF1F7AB3C}" sibTransId="{E0C56638-61C1-4913-A275-D8074992AD92}"/>
    <dgm:cxn modelId="{D7D82050-0907-4393-82CD-64FA78471017}" type="presOf" srcId="{3A312E32-8CC6-42FB-8079-1C40149AD0E7}" destId="{EEA8AA00-E70F-4E6D-8820-6C287380A3C9}" srcOrd="0" destOrd="0" presId="urn:microsoft.com/office/officeart/2005/8/layout/chevron1"/>
    <dgm:cxn modelId="{42D9CA5A-D99E-421A-BF3B-04CC8FF4877A}" srcId="{3A312E32-8CC6-42FB-8079-1C40149AD0E7}" destId="{14DD7E68-8BF0-4009-A36B-2FAFD8952B84}" srcOrd="1" destOrd="0" parTransId="{93204AD8-CCFA-494B-A1BC-3A1F14EF1FCD}" sibTransId="{CD122123-1FBF-4B5F-86CC-C8468DA41C13}"/>
    <dgm:cxn modelId="{D963647D-7EB6-47DD-ADB1-A39A97D5E555}" type="presOf" srcId="{C58EDE4B-B61A-4876-8A37-00C7FDCB1F0E}" destId="{3F4B4969-24ED-48F9-9B55-61ADEE25049D}" srcOrd="0" destOrd="0" presId="urn:microsoft.com/office/officeart/2005/8/layout/chevron1"/>
    <dgm:cxn modelId="{51C1757E-6484-4364-AD3D-6F93661FB02D}" srcId="{3A312E32-8CC6-42FB-8079-1C40149AD0E7}" destId="{C58EDE4B-B61A-4876-8A37-00C7FDCB1F0E}" srcOrd="0" destOrd="0" parTransId="{601AFE7B-3043-4F4C-8FEC-9AA4354BBB48}" sibTransId="{A1C8CA97-A170-4E5D-8E4A-C7356BDEC6A6}"/>
    <dgm:cxn modelId="{0073A881-59FF-4C96-852A-9791951B6458}" type="presOf" srcId="{0342B1DB-86B6-4962-99D2-E16F50D03E12}" destId="{144A218B-8A9A-482E-A3CB-CADE2A07DA2B}" srcOrd="0" destOrd="0" presId="urn:microsoft.com/office/officeart/2005/8/layout/chevron1"/>
    <dgm:cxn modelId="{8A6403A5-CF67-4DB1-9A23-31A3B49125E2}" type="presOf" srcId="{2D9AFCEB-F523-4640-B4AA-5F7947DC118E}" destId="{3424CA45-50D7-4763-A38C-89B97072A6A0}" srcOrd="0" destOrd="0" presId="urn:microsoft.com/office/officeart/2005/8/layout/chevron1"/>
    <dgm:cxn modelId="{B4AFD2C3-A26B-4C89-951C-45F68C32ACC4}" type="presOf" srcId="{14DD7E68-8BF0-4009-A36B-2FAFD8952B84}" destId="{7CA27013-9E5A-4F92-AD26-275EEBCC4675}" srcOrd="0" destOrd="0" presId="urn:microsoft.com/office/officeart/2005/8/layout/chevron1"/>
    <dgm:cxn modelId="{7EA967CF-C594-4982-82A9-75473796473A}" srcId="{3A312E32-8CC6-42FB-8079-1C40149AD0E7}" destId="{2D9AFCEB-F523-4640-B4AA-5F7947DC118E}" srcOrd="2" destOrd="0" parTransId="{825302F1-A620-405A-A5E9-972F08FD21EB}" sibTransId="{1AB51D2E-1A2C-45B2-8B17-A73035680594}"/>
    <dgm:cxn modelId="{7184DCBC-084E-41DB-A2FD-F0152742AB76}" type="presParOf" srcId="{EEA8AA00-E70F-4E6D-8820-6C287380A3C9}" destId="{3F4B4969-24ED-48F9-9B55-61ADEE25049D}" srcOrd="0" destOrd="0" presId="urn:microsoft.com/office/officeart/2005/8/layout/chevron1"/>
    <dgm:cxn modelId="{A10537E0-2B2F-4646-B111-630A310B47C1}" type="presParOf" srcId="{EEA8AA00-E70F-4E6D-8820-6C287380A3C9}" destId="{1512665C-9863-4B91-8333-4CD0BB356F9D}" srcOrd="1" destOrd="0" presId="urn:microsoft.com/office/officeart/2005/8/layout/chevron1"/>
    <dgm:cxn modelId="{54185B73-C753-4D54-8170-54066FD439D4}" type="presParOf" srcId="{EEA8AA00-E70F-4E6D-8820-6C287380A3C9}" destId="{7CA27013-9E5A-4F92-AD26-275EEBCC4675}" srcOrd="2" destOrd="0" presId="urn:microsoft.com/office/officeart/2005/8/layout/chevron1"/>
    <dgm:cxn modelId="{C1B1F3C2-BCD0-48D0-9E96-A405E9A76964}" type="presParOf" srcId="{EEA8AA00-E70F-4E6D-8820-6C287380A3C9}" destId="{7A186F7C-CC38-452F-A5F0-229987E1DABB}" srcOrd="3" destOrd="0" presId="urn:microsoft.com/office/officeart/2005/8/layout/chevron1"/>
    <dgm:cxn modelId="{94EAB282-F757-4F8F-ACBE-C7C7C6876559}" type="presParOf" srcId="{EEA8AA00-E70F-4E6D-8820-6C287380A3C9}" destId="{3424CA45-50D7-4763-A38C-89B97072A6A0}" srcOrd="4" destOrd="0" presId="urn:microsoft.com/office/officeart/2005/8/layout/chevron1"/>
    <dgm:cxn modelId="{E0D9F51A-B218-42B7-837F-D8572BA496DE}" type="presParOf" srcId="{EEA8AA00-E70F-4E6D-8820-6C287380A3C9}" destId="{F1017374-D71E-4548-ABC1-7EBF8FD89CC0}" srcOrd="5" destOrd="0" presId="urn:microsoft.com/office/officeart/2005/8/layout/chevron1"/>
    <dgm:cxn modelId="{57638386-CA98-4B24-8497-FBDE0860C416}" type="presParOf" srcId="{EEA8AA00-E70F-4E6D-8820-6C287380A3C9}" destId="{144A218B-8A9A-482E-A3CB-CADE2A07DA2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12E32-8CC6-42FB-8079-1C40149AD0E7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C58EDE4B-B61A-4876-8A37-00C7FDCB1F0E}">
      <dgm:prSet phldrT="[Text]" custT="1"/>
      <dgm:spPr>
        <a:gradFill rotWithShape="0">
          <a:gsLst>
            <a:gs pos="0">
              <a:srgbClr val="990000"/>
            </a:gs>
            <a:gs pos="8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/>
              </a:solidFill>
              <a:latin typeface="Arial"/>
              <a:ea typeface="+mn-ea"/>
              <a:cs typeface="+mn-cs"/>
            </a:rPr>
            <a:t>Incidents</a:t>
          </a:r>
        </a:p>
      </dgm:t>
    </dgm:pt>
    <dgm:pt modelId="{601AFE7B-3043-4F4C-8FEC-9AA4354BBB48}" type="parTrans" cxnId="{51C1757E-6484-4364-AD3D-6F93661FB02D}">
      <dgm:prSet/>
      <dgm:spPr/>
      <dgm:t>
        <a:bodyPr/>
        <a:lstStyle/>
        <a:p>
          <a:endParaRPr lang="en-GB"/>
        </a:p>
      </dgm:t>
    </dgm:pt>
    <dgm:pt modelId="{A1C8CA97-A170-4E5D-8E4A-C7356BDEC6A6}" type="sibTrans" cxnId="{51C1757E-6484-4364-AD3D-6F93661FB02D}">
      <dgm:prSet/>
      <dgm:spPr/>
      <dgm:t>
        <a:bodyPr/>
        <a:lstStyle/>
        <a:p>
          <a:endParaRPr lang="en-GB"/>
        </a:p>
      </dgm:t>
    </dgm:pt>
    <dgm:pt modelId="{14DD7E68-8BF0-4009-A36B-2FAFD8952B84}">
      <dgm:prSet phldrT="[Text]" custT="1"/>
      <dgm:spPr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Investigations</a:t>
          </a:r>
        </a:p>
      </dgm:t>
    </dgm:pt>
    <dgm:pt modelId="{93204AD8-CCFA-494B-A1BC-3A1F14EF1FCD}" type="parTrans" cxnId="{42D9CA5A-D99E-421A-BF3B-04CC8FF4877A}">
      <dgm:prSet/>
      <dgm:spPr/>
      <dgm:t>
        <a:bodyPr/>
        <a:lstStyle/>
        <a:p>
          <a:endParaRPr lang="en-GB"/>
        </a:p>
      </dgm:t>
    </dgm:pt>
    <dgm:pt modelId="{CD122123-1FBF-4B5F-86CC-C8468DA41C13}" type="sibTrans" cxnId="{42D9CA5A-D99E-421A-BF3B-04CC8FF4877A}">
      <dgm:prSet/>
      <dgm:spPr/>
      <dgm:t>
        <a:bodyPr/>
        <a:lstStyle/>
        <a:p>
          <a:endParaRPr lang="en-GB"/>
        </a:p>
      </dgm:t>
    </dgm:pt>
    <dgm:pt modelId="{2D9AFCEB-F523-4640-B4AA-5F7947DC118E}">
      <dgm:prSet phldrT="[Text]" custT="1"/>
      <dgm:spPr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539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Data</a:t>
          </a:r>
        </a:p>
      </dgm:t>
    </dgm:pt>
    <dgm:pt modelId="{825302F1-A620-405A-A5E9-972F08FD21EB}" type="parTrans" cxnId="{7EA967CF-C594-4982-82A9-75473796473A}">
      <dgm:prSet/>
      <dgm:spPr/>
      <dgm:t>
        <a:bodyPr/>
        <a:lstStyle/>
        <a:p>
          <a:endParaRPr lang="en-GB"/>
        </a:p>
      </dgm:t>
    </dgm:pt>
    <dgm:pt modelId="{1AB51D2E-1A2C-45B2-8B17-A73035680594}" type="sibTrans" cxnId="{7EA967CF-C594-4982-82A9-75473796473A}">
      <dgm:prSet/>
      <dgm:spPr/>
      <dgm:t>
        <a:bodyPr/>
        <a:lstStyle/>
        <a:p>
          <a:endParaRPr lang="en-GB"/>
        </a:p>
      </dgm:t>
    </dgm:pt>
    <dgm:pt modelId="{0342B1DB-86B6-4962-99D2-E16F50D03E12}">
      <dgm:prSet phldrT="[Text]" custT="1"/>
      <dgm:spPr>
        <a:gradFill rotWithShape="0">
          <a:gsLst>
            <a:gs pos="0">
              <a:srgbClr val="00800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Interventions</a:t>
          </a:r>
        </a:p>
      </dgm:t>
    </dgm:pt>
    <dgm:pt modelId="{5B4A1040-0550-4134-9F32-2E9DF1F7AB3C}" type="parTrans" cxnId="{66441113-04EA-4321-8768-2111C92942A7}">
      <dgm:prSet/>
      <dgm:spPr/>
      <dgm:t>
        <a:bodyPr/>
        <a:lstStyle/>
        <a:p>
          <a:endParaRPr lang="en-GB"/>
        </a:p>
      </dgm:t>
    </dgm:pt>
    <dgm:pt modelId="{E0C56638-61C1-4913-A275-D8074992AD92}" type="sibTrans" cxnId="{66441113-04EA-4321-8768-2111C92942A7}">
      <dgm:prSet/>
      <dgm:spPr/>
      <dgm:t>
        <a:bodyPr/>
        <a:lstStyle/>
        <a:p>
          <a:endParaRPr lang="en-GB"/>
        </a:p>
      </dgm:t>
    </dgm:pt>
    <dgm:pt modelId="{EEA8AA00-E70F-4E6D-8820-6C287380A3C9}" type="pres">
      <dgm:prSet presAssocID="{3A312E32-8CC6-42FB-8079-1C40149AD0E7}" presName="Name0" presStyleCnt="0">
        <dgm:presLayoutVars>
          <dgm:dir/>
          <dgm:animLvl val="lvl"/>
          <dgm:resizeHandles val="exact"/>
        </dgm:presLayoutVars>
      </dgm:prSet>
      <dgm:spPr/>
    </dgm:pt>
    <dgm:pt modelId="{3F4B4969-24ED-48F9-9B55-61ADEE25049D}" type="pres">
      <dgm:prSet presAssocID="{C58EDE4B-B61A-4876-8A37-00C7FDCB1F0E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5344" y="1992612"/>
          <a:ext cx="3110970" cy="1244388"/>
        </a:xfrm>
        <a:prstGeom prst="chevron">
          <a:avLst/>
        </a:prstGeom>
      </dgm:spPr>
    </dgm:pt>
    <dgm:pt modelId="{1512665C-9863-4B91-8333-4CD0BB356F9D}" type="pres">
      <dgm:prSet presAssocID="{A1C8CA97-A170-4E5D-8E4A-C7356BDEC6A6}" presName="parTxOnlySpace" presStyleCnt="0"/>
      <dgm:spPr/>
    </dgm:pt>
    <dgm:pt modelId="{7CA27013-9E5A-4F92-AD26-275EEBCC4675}" type="pres">
      <dgm:prSet presAssocID="{14DD7E68-8BF0-4009-A36B-2FAFD8952B84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2805217" y="1992612"/>
          <a:ext cx="3110970" cy="1244388"/>
        </a:xfrm>
        <a:prstGeom prst="chevron">
          <a:avLst/>
        </a:prstGeom>
      </dgm:spPr>
    </dgm:pt>
    <dgm:pt modelId="{7A186F7C-CC38-452F-A5F0-229987E1DABB}" type="pres">
      <dgm:prSet presAssocID="{CD122123-1FBF-4B5F-86CC-C8468DA41C13}" presName="parTxOnlySpace" presStyleCnt="0"/>
      <dgm:spPr/>
    </dgm:pt>
    <dgm:pt modelId="{3424CA45-50D7-4763-A38C-89B97072A6A0}" type="pres">
      <dgm:prSet presAssocID="{2D9AFCEB-F523-4640-B4AA-5F7947DC118E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5605091" y="1992612"/>
          <a:ext cx="3110970" cy="1244388"/>
        </a:xfrm>
        <a:prstGeom prst="chevron">
          <a:avLst/>
        </a:prstGeom>
      </dgm:spPr>
    </dgm:pt>
    <dgm:pt modelId="{F1017374-D71E-4548-ABC1-7EBF8FD89CC0}" type="pres">
      <dgm:prSet presAssocID="{1AB51D2E-1A2C-45B2-8B17-A73035680594}" presName="parTxOnlySpace" presStyleCnt="0"/>
      <dgm:spPr/>
    </dgm:pt>
    <dgm:pt modelId="{144A218B-8A9A-482E-A3CB-CADE2A07DA2B}" type="pres">
      <dgm:prSet presAssocID="{0342B1DB-86B6-4962-99D2-E16F50D03E1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8404965" y="1992612"/>
          <a:ext cx="3110970" cy="1244388"/>
        </a:xfrm>
        <a:prstGeom prst="chevron">
          <a:avLst/>
        </a:prstGeom>
      </dgm:spPr>
    </dgm:pt>
  </dgm:ptLst>
  <dgm:cxnLst>
    <dgm:cxn modelId="{66441113-04EA-4321-8768-2111C92942A7}" srcId="{3A312E32-8CC6-42FB-8079-1C40149AD0E7}" destId="{0342B1DB-86B6-4962-99D2-E16F50D03E12}" srcOrd="3" destOrd="0" parTransId="{5B4A1040-0550-4134-9F32-2E9DF1F7AB3C}" sibTransId="{E0C56638-61C1-4913-A275-D8074992AD92}"/>
    <dgm:cxn modelId="{D7D82050-0907-4393-82CD-64FA78471017}" type="presOf" srcId="{3A312E32-8CC6-42FB-8079-1C40149AD0E7}" destId="{EEA8AA00-E70F-4E6D-8820-6C287380A3C9}" srcOrd="0" destOrd="0" presId="urn:microsoft.com/office/officeart/2005/8/layout/chevron1"/>
    <dgm:cxn modelId="{42D9CA5A-D99E-421A-BF3B-04CC8FF4877A}" srcId="{3A312E32-8CC6-42FB-8079-1C40149AD0E7}" destId="{14DD7E68-8BF0-4009-A36B-2FAFD8952B84}" srcOrd="1" destOrd="0" parTransId="{93204AD8-CCFA-494B-A1BC-3A1F14EF1FCD}" sibTransId="{CD122123-1FBF-4B5F-86CC-C8468DA41C13}"/>
    <dgm:cxn modelId="{D963647D-7EB6-47DD-ADB1-A39A97D5E555}" type="presOf" srcId="{C58EDE4B-B61A-4876-8A37-00C7FDCB1F0E}" destId="{3F4B4969-24ED-48F9-9B55-61ADEE25049D}" srcOrd="0" destOrd="0" presId="urn:microsoft.com/office/officeart/2005/8/layout/chevron1"/>
    <dgm:cxn modelId="{51C1757E-6484-4364-AD3D-6F93661FB02D}" srcId="{3A312E32-8CC6-42FB-8079-1C40149AD0E7}" destId="{C58EDE4B-B61A-4876-8A37-00C7FDCB1F0E}" srcOrd="0" destOrd="0" parTransId="{601AFE7B-3043-4F4C-8FEC-9AA4354BBB48}" sibTransId="{A1C8CA97-A170-4E5D-8E4A-C7356BDEC6A6}"/>
    <dgm:cxn modelId="{0073A881-59FF-4C96-852A-9791951B6458}" type="presOf" srcId="{0342B1DB-86B6-4962-99D2-E16F50D03E12}" destId="{144A218B-8A9A-482E-A3CB-CADE2A07DA2B}" srcOrd="0" destOrd="0" presId="urn:microsoft.com/office/officeart/2005/8/layout/chevron1"/>
    <dgm:cxn modelId="{8A6403A5-CF67-4DB1-9A23-31A3B49125E2}" type="presOf" srcId="{2D9AFCEB-F523-4640-B4AA-5F7947DC118E}" destId="{3424CA45-50D7-4763-A38C-89B97072A6A0}" srcOrd="0" destOrd="0" presId="urn:microsoft.com/office/officeart/2005/8/layout/chevron1"/>
    <dgm:cxn modelId="{B4AFD2C3-A26B-4C89-951C-45F68C32ACC4}" type="presOf" srcId="{14DD7E68-8BF0-4009-A36B-2FAFD8952B84}" destId="{7CA27013-9E5A-4F92-AD26-275EEBCC4675}" srcOrd="0" destOrd="0" presId="urn:microsoft.com/office/officeart/2005/8/layout/chevron1"/>
    <dgm:cxn modelId="{7EA967CF-C594-4982-82A9-75473796473A}" srcId="{3A312E32-8CC6-42FB-8079-1C40149AD0E7}" destId="{2D9AFCEB-F523-4640-B4AA-5F7947DC118E}" srcOrd="2" destOrd="0" parTransId="{825302F1-A620-405A-A5E9-972F08FD21EB}" sibTransId="{1AB51D2E-1A2C-45B2-8B17-A73035680594}"/>
    <dgm:cxn modelId="{7184DCBC-084E-41DB-A2FD-F0152742AB76}" type="presParOf" srcId="{EEA8AA00-E70F-4E6D-8820-6C287380A3C9}" destId="{3F4B4969-24ED-48F9-9B55-61ADEE25049D}" srcOrd="0" destOrd="0" presId="urn:microsoft.com/office/officeart/2005/8/layout/chevron1"/>
    <dgm:cxn modelId="{A10537E0-2B2F-4646-B111-630A310B47C1}" type="presParOf" srcId="{EEA8AA00-E70F-4E6D-8820-6C287380A3C9}" destId="{1512665C-9863-4B91-8333-4CD0BB356F9D}" srcOrd="1" destOrd="0" presId="urn:microsoft.com/office/officeart/2005/8/layout/chevron1"/>
    <dgm:cxn modelId="{54185B73-C753-4D54-8170-54066FD439D4}" type="presParOf" srcId="{EEA8AA00-E70F-4E6D-8820-6C287380A3C9}" destId="{7CA27013-9E5A-4F92-AD26-275EEBCC4675}" srcOrd="2" destOrd="0" presId="urn:microsoft.com/office/officeart/2005/8/layout/chevron1"/>
    <dgm:cxn modelId="{C1B1F3C2-BCD0-48D0-9E96-A405E9A76964}" type="presParOf" srcId="{EEA8AA00-E70F-4E6D-8820-6C287380A3C9}" destId="{7A186F7C-CC38-452F-A5F0-229987E1DABB}" srcOrd="3" destOrd="0" presId="urn:microsoft.com/office/officeart/2005/8/layout/chevron1"/>
    <dgm:cxn modelId="{94EAB282-F757-4F8F-ACBE-C7C7C6876559}" type="presParOf" srcId="{EEA8AA00-E70F-4E6D-8820-6C287380A3C9}" destId="{3424CA45-50D7-4763-A38C-89B97072A6A0}" srcOrd="4" destOrd="0" presId="urn:microsoft.com/office/officeart/2005/8/layout/chevron1"/>
    <dgm:cxn modelId="{E0D9F51A-B218-42B7-837F-D8572BA496DE}" type="presParOf" srcId="{EEA8AA00-E70F-4E6D-8820-6C287380A3C9}" destId="{F1017374-D71E-4548-ABC1-7EBF8FD89CC0}" srcOrd="5" destOrd="0" presId="urn:microsoft.com/office/officeart/2005/8/layout/chevron1"/>
    <dgm:cxn modelId="{57638386-CA98-4B24-8497-FBDE0860C416}" type="presParOf" srcId="{EEA8AA00-E70F-4E6D-8820-6C287380A3C9}" destId="{144A218B-8A9A-482E-A3CB-CADE2A07DA2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12E32-8CC6-42FB-8079-1C40149AD0E7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C58EDE4B-B61A-4876-8A37-00C7FDCB1F0E}">
      <dgm:prSet phldrT="[Text]" custT="1"/>
      <dgm:spPr>
        <a:gradFill rotWithShape="0">
          <a:gsLst>
            <a:gs pos="0">
              <a:srgbClr val="990000"/>
            </a:gs>
            <a:gs pos="8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/>
              </a:solidFill>
              <a:latin typeface="Arial"/>
              <a:ea typeface="+mn-ea"/>
              <a:cs typeface="+mn-cs"/>
            </a:rPr>
            <a:t>Incidents</a:t>
          </a:r>
        </a:p>
      </dgm:t>
    </dgm:pt>
    <dgm:pt modelId="{601AFE7B-3043-4F4C-8FEC-9AA4354BBB48}" type="parTrans" cxnId="{51C1757E-6484-4364-AD3D-6F93661FB02D}">
      <dgm:prSet/>
      <dgm:spPr/>
      <dgm:t>
        <a:bodyPr/>
        <a:lstStyle/>
        <a:p>
          <a:endParaRPr lang="en-GB"/>
        </a:p>
      </dgm:t>
    </dgm:pt>
    <dgm:pt modelId="{A1C8CA97-A170-4E5D-8E4A-C7356BDEC6A6}" type="sibTrans" cxnId="{51C1757E-6484-4364-AD3D-6F93661FB02D}">
      <dgm:prSet/>
      <dgm:spPr/>
      <dgm:t>
        <a:bodyPr/>
        <a:lstStyle/>
        <a:p>
          <a:endParaRPr lang="en-GB"/>
        </a:p>
      </dgm:t>
    </dgm:pt>
    <dgm:pt modelId="{14DD7E68-8BF0-4009-A36B-2FAFD8952B84}">
      <dgm:prSet phldrT="[Text]" custT="1"/>
      <dgm:spPr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53975"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Investigations</a:t>
          </a:r>
        </a:p>
      </dgm:t>
    </dgm:pt>
    <dgm:pt modelId="{93204AD8-CCFA-494B-A1BC-3A1F14EF1FCD}" type="parTrans" cxnId="{42D9CA5A-D99E-421A-BF3B-04CC8FF4877A}">
      <dgm:prSet/>
      <dgm:spPr/>
      <dgm:t>
        <a:bodyPr/>
        <a:lstStyle/>
        <a:p>
          <a:endParaRPr lang="en-GB"/>
        </a:p>
      </dgm:t>
    </dgm:pt>
    <dgm:pt modelId="{CD122123-1FBF-4B5F-86CC-C8468DA41C13}" type="sibTrans" cxnId="{42D9CA5A-D99E-421A-BF3B-04CC8FF4877A}">
      <dgm:prSet/>
      <dgm:spPr/>
      <dgm:t>
        <a:bodyPr/>
        <a:lstStyle/>
        <a:p>
          <a:endParaRPr lang="en-GB"/>
        </a:p>
      </dgm:t>
    </dgm:pt>
    <dgm:pt modelId="{2D9AFCEB-F523-4640-B4AA-5F7947DC118E}">
      <dgm:prSet phldrT="[Text]" custT="1"/>
      <dgm:spPr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Data</a:t>
          </a:r>
        </a:p>
      </dgm:t>
    </dgm:pt>
    <dgm:pt modelId="{825302F1-A620-405A-A5E9-972F08FD21EB}" type="parTrans" cxnId="{7EA967CF-C594-4982-82A9-75473796473A}">
      <dgm:prSet/>
      <dgm:spPr/>
      <dgm:t>
        <a:bodyPr/>
        <a:lstStyle/>
        <a:p>
          <a:endParaRPr lang="en-GB"/>
        </a:p>
      </dgm:t>
    </dgm:pt>
    <dgm:pt modelId="{1AB51D2E-1A2C-45B2-8B17-A73035680594}" type="sibTrans" cxnId="{7EA967CF-C594-4982-82A9-75473796473A}">
      <dgm:prSet/>
      <dgm:spPr/>
      <dgm:t>
        <a:bodyPr/>
        <a:lstStyle/>
        <a:p>
          <a:endParaRPr lang="en-GB"/>
        </a:p>
      </dgm:t>
    </dgm:pt>
    <dgm:pt modelId="{0342B1DB-86B6-4962-99D2-E16F50D03E12}">
      <dgm:prSet phldrT="[Text]" custT="1"/>
      <dgm:spPr>
        <a:gradFill rotWithShape="0">
          <a:gsLst>
            <a:gs pos="0">
              <a:srgbClr val="00800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92012" tIns="30671" rIns="30671" bIns="30671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Interventions</a:t>
          </a:r>
        </a:p>
      </dgm:t>
    </dgm:pt>
    <dgm:pt modelId="{5B4A1040-0550-4134-9F32-2E9DF1F7AB3C}" type="parTrans" cxnId="{66441113-04EA-4321-8768-2111C92942A7}">
      <dgm:prSet/>
      <dgm:spPr/>
      <dgm:t>
        <a:bodyPr/>
        <a:lstStyle/>
        <a:p>
          <a:endParaRPr lang="en-GB"/>
        </a:p>
      </dgm:t>
    </dgm:pt>
    <dgm:pt modelId="{E0C56638-61C1-4913-A275-D8074992AD92}" type="sibTrans" cxnId="{66441113-04EA-4321-8768-2111C92942A7}">
      <dgm:prSet/>
      <dgm:spPr/>
      <dgm:t>
        <a:bodyPr/>
        <a:lstStyle/>
        <a:p>
          <a:endParaRPr lang="en-GB"/>
        </a:p>
      </dgm:t>
    </dgm:pt>
    <dgm:pt modelId="{EEA8AA00-E70F-4E6D-8820-6C287380A3C9}" type="pres">
      <dgm:prSet presAssocID="{3A312E32-8CC6-42FB-8079-1C40149AD0E7}" presName="Name0" presStyleCnt="0">
        <dgm:presLayoutVars>
          <dgm:dir/>
          <dgm:animLvl val="lvl"/>
          <dgm:resizeHandles val="exact"/>
        </dgm:presLayoutVars>
      </dgm:prSet>
      <dgm:spPr/>
    </dgm:pt>
    <dgm:pt modelId="{3F4B4969-24ED-48F9-9B55-61ADEE25049D}" type="pres">
      <dgm:prSet presAssocID="{C58EDE4B-B61A-4876-8A37-00C7FDCB1F0E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5344" y="1992612"/>
          <a:ext cx="3110970" cy="1244388"/>
        </a:xfrm>
        <a:prstGeom prst="chevron">
          <a:avLst/>
        </a:prstGeom>
      </dgm:spPr>
    </dgm:pt>
    <dgm:pt modelId="{1512665C-9863-4B91-8333-4CD0BB356F9D}" type="pres">
      <dgm:prSet presAssocID="{A1C8CA97-A170-4E5D-8E4A-C7356BDEC6A6}" presName="parTxOnlySpace" presStyleCnt="0"/>
      <dgm:spPr/>
    </dgm:pt>
    <dgm:pt modelId="{7CA27013-9E5A-4F92-AD26-275EEBCC4675}" type="pres">
      <dgm:prSet presAssocID="{14DD7E68-8BF0-4009-A36B-2FAFD8952B84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2805217" y="1992612"/>
          <a:ext cx="3110970" cy="1244388"/>
        </a:xfrm>
        <a:prstGeom prst="chevron">
          <a:avLst/>
        </a:prstGeom>
      </dgm:spPr>
    </dgm:pt>
    <dgm:pt modelId="{7A186F7C-CC38-452F-A5F0-229987E1DABB}" type="pres">
      <dgm:prSet presAssocID="{CD122123-1FBF-4B5F-86CC-C8468DA41C13}" presName="parTxOnlySpace" presStyleCnt="0"/>
      <dgm:spPr/>
    </dgm:pt>
    <dgm:pt modelId="{3424CA45-50D7-4763-A38C-89B97072A6A0}" type="pres">
      <dgm:prSet presAssocID="{2D9AFCEB-F523-4640-B4AA-5F7947DC118E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5605091" y="1992612"/>
          <a:ext cx="3110970" cy="1244388"/>
        </a:xfrm>
        <a:prstGeom prst="chevron">
          <a:avLst/>
        </a:prstGeom>
      </dgm:spPr>
    </dgm:pt>
    <dgm:pt modelId="{F1017374-D71E-4548-ABC1-7EBF8FD89CC0}" type="pres">
      <dgm:prSet presAssocID="{1AB51D2E-1A2C-45B2-8B17-A73035680594}" presName="parTxOnlySpace" presStyleCnt="0"/>
      <dgm:spPr/>
    </dgm:pt>
    <dgm:pt modelId="{144A218B-8A9A-482E-A3CB-CADE2A07DA2B}" type="pres">
      <dgm:prSet presAssocID="{0342B1DB-86B6-4962-99D2-E16F50D03E1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8404965" y="1992612"/>
          <a:ext cx="3110970" cy="1244388"/>
        </a:xfrm>
        <a:prstGeom prst="chevron">
          <a:avLst/>
        </a:prstGeom>
      </dgm:spPr>
    </dgm:pt>
  </dgm:ptLst>
  <dgm:cxnLst>
    <dgm:cxn modelId="{66441113-04EA-4321-8768-2111C92942A7}" srcId="{3A312E32-8CC6-42FB-8079-1C40149AD0E7}" destId="{0342B1DB-86B6-4962-99D2-E16F50D03E12}" srcOrd="3" destOrd="0" parTransId="{5B4A1040-0550-4134-9F32-2E9DF1F7AB3C}" sibTransId="{E0C56638-61C1-4913-A275-D8074992AD92}"/>
    <dgm:cxn modelId="{D7D82050-0907-4393-82CD-64FA78471017}" type="presOf" srcId="{3A312E32-8CC6-42FB-8079-1C40149AD0E7}" destId="{EEA8AA00-E70F-4E6D-8820-6C287380A3C9}" srcOrd="0" destOrd="0" presId="urn:microsoft.com/office/officeart/2005/8/layout/chevron1"/>
    <dgm:cxn modelId="{42D9CA5A-D99E-421A-BF3B-04CC8FF4877A}" srcId="{3A312E32-8CC6-42FB-8079-1C40149AD0E7}" destId="{14DD7E68-8BF0-4009-A36B-2FAFD8952B84}" srcOrd="1" destOrd="0" parTransId="{93204AD8-CCFA-494B-A1BC-3A1F14EF1FCD}" sibTransId="{CD122123-1FBF-4B5F-86CC-C8468DA41C13}"/>
    <dgm:cxn modelId="{D963647D-7EB6-47DD-ADB1-A39A97D5E555}" type="presOf" srcId="{C58EDE4B-B61A-4876-8A37-00C7FDCB1F0E}" destId="{3F4B4969-24ED-48F9-9B55-61ADEE25049D}" srcOrd="0" destOrd="0" presId="urn:microsoft.com/office/officeart/2005/8/layout/chevron1"/>
    <dgm:cxn modelId="{51C1757E-6484-4364-AD3D-6F93661FB02D}" srcId="{3A312E32-8CC6-42FB-8079-1C40149AD0E7}" destId="{C58EDE4B-B61A-4876-8A37-00C7FDCB1F0E}" srcOrd="0" destOrd="0" parTransId="{601AFE7B-3043-4F4C-8FEC-9AA4354BBB48}" sibTransId="{A1C8CA97-A170-4E5D-8E4A-C7356BDEC6A6}"/>
    <dgm:cxn modelId="{0073A881-59FF-4C96-852A-9791951B6458}" type="presOf" srcId="{0342B1DB-86B6-4962-99D2-E16F50D03E12}" destId="{144A218B-8A9A-482E-A3CB-CADE2A07DA2B}" srcOrd="0" destOrd="0" presId="urn:microsoft.com/office/officeart/2005/8/layout/chevron1"/>
    <dgm:cxn modelId="{8A6403A5-CF67-4DB1-9A23-31A3B49125E2}" type="presOf" srcId="{2D9AFCEB-F523-4640-B4AA-5F7947DC118E}" destId="{3424CA45-50D7-4763-A38C-89B97072A6A0}" srcOrd="0" destOrd="0" presId="urn:microsoft.com/office/officeart/2005/8/layout/chevron1"/>
    <dgm:cxn modelId="{B4AFD2C3-A26B-4C89-951C-45F68C32ACC4}" type="presOf" srcId="{14DD7E68-8BF0-4009-A36B-2FAFD8952B84}" destId="{7CA27013-9E5A-4F92-AD26-275EEBCC4675}" srcOrd="0" destOrd="0" presId="urn:microsoft.com/office/officeart/2005/8/layout/chevron1"/>
    <dgm:cxn modelId="{7EA967CF-C594-4982-82A9-75473796473A}" srcId="{3A312E32-8CC6-42FB-8079-1C40149AD0E7}" destId="{2D9AFCEB-F523-4640-B4AA-5F7947DC118E}" srcOrd="2" destOrd="0" parTransId="{825302F1-A620-405A-A5E9-972F08FD21EB}" sibTransId="{1AB51D2E-1A2C-45B2-8B17-A73035680594}"/>
    <dgm:cxn modelId="{7184DCBC-084E-41DB-A2FD-F0152742AB76}" type="presParOf" srcId="{EEA8AA00-E70F-4E6D-8820-6C287380A3C9}" destId="{3F4B4969-24ED-48F9-9B55-61ADEE25049D}" srcOrd="0" destOrd="0" presId="urn:microsoft.com/office/officeart/2005/8/layout/chevron1"/>
    <dgm:cxn modelId="{A10537E0-2B2F-4646-B111-630A310B47C1}" type="presParOf" srcId="{EEA8AA00-E70F-4E6D-8820-6C287380A3C9}" destId="{1512665C-9863-4B91-8333-4CD0BB356F9D}" srcOrd="1" destOrd="0" presId="urn:microsoft.com/office/officeart/2005/8/layout/chevron1"/>
    <dgm:cxn modelId="{54185B73-C753-4D54-8170-54066FD439D4}" type="presParOf" srcId="{EEA8AA00-E70F-4E6D-8820-6C287380A3C9}" destId="{7CA27013-9E5A-4F92-AD26-275EEBCC4675}" srcOrd="2" destOrd="0" presId="urn:microsoft.com/office/officeart/2005/8/layout/chevron1"/>
    <dgm:cxn modelId="{C1B1F3C2-BCD0-48D0-9E96-A405E9A76964}" type="presParOf" srcId="{EEA8AA00-E70F-4E6D-8820-6C287380A3C9}" destId="{7A186F7C-CC38-452F-A5F0-229987E1DABB}" srcOrd="3" destOrd="0" presId="urn:microsoft.com/office/officeart/2005/8/layout/chevron1"/>
    <dgm:cxn modelId="{94EAB282-F757-4F8F-ACBE-C7C7C6876559}" type="presParOf" srcId="{EEA8AA00-E70F-4E6D-8820-6C287380A3C9}" destId="{3424CA45-50D7-4763-A38C-89B97072A6A0}" srcOrd="4" destOrd="0" presId="urn:microsoft.com/office/officeart/2005/8/layout/chevron1"/>
    <dgm:cxn modelId="{E0D9F51A-B218-42B7-837F-D8572BA496DE}" type="presParOf" srcId="{EEA8AA00-E70F-4E6D-8820-6C287380A3C9}" destId="{F1017374-D71E-4548-ABC1-7EBF8FD89CC0}" srcOrd="5" destOrd="0" presId="urn:microsoft.com/office/officeart/2005/8/layout/chevron1"/>
    <dgm:cxn modelId="{57638386-CA98-4B24-8497-FBDE0860C416}" type="presParOf" srcId="{EEA8AA00-E70F-4E6D-8820-6C287380A3C9}" destId="{144A218B-8A9A-482E-A3CB-CADE2A07DA2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4969-24ED-48F9-9B55-61ADEE25049D}">
      <dsp:nvSpPr>
        <dsp:cNvPr id="0" name=""/>
        <dsp:cNvSpPr/>
      </dsp:nvSpPr>
      <dsp:spPr>
        <a:xfrm>
          <a:off x="5344" y="1992612"/>
          <a:ext cx="3110970" cy="1244388"/>
        </a:xfrm>
        <a:prstGeom prst="chevron">
          <a:avLst/>
        </a:prstGeom>
        <a:gradFill rotWithShape="0">
          <a:gsLst>
            <a:gs pos="0">
              <a:srgbClr val="990000"/>
            </a:gs>
            <a:gs pos="8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/>
              </a:solidFill>
              <a:latin typeface="Arial"/>
              <a:ea typeface="+mn-ea"/>
              <a:cs typeface="+mn-cs"/>
            </a:rPr>
            <a:t>Incidents</a:t>
          </a:r>
        </a:p>
      </dsp:txBody>
      <dsp:txXfrm>
        <a:off x="627538" y="1992612"/>
        <a:ext cx="1866582" cy="1244388"/>
      </dsp:txXfrm>
    </dsp:sp>
    <dsp:sp modelId="{7CA27013-9E5A-4F92-AD26-275EEBCC4675}">
      <dsp:nvSpPr>
        <dsp:cNvPr id="0" name=""/>
        <dsp:cNvSpPr/>
      </dsp:nvSpPr>
      <dsp:spPr>
        <a:xfrm>
          <a:off x="2805217" y="1992612"/>
          <a:ext cx="3110970" cy="1244388"/>
        </a:xfrm>
        <a:prstGeom prst="chevron">
          <a:avLst/>
        </a:prstGeom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Investigations</a:t>
          </a:r>
        </a:p>
      </dsp:txBody>
      <dsp:txXfrm>
        <a:off x="3427411" y="1992612"/>
        <a:ext cx="1866582" cy="1244388"/>
      </dsp:txXfrm>
    </dsp:sp>
    <dsp:sp modelId="{3424CA45-50D7-4763-A38C-89B97072A6A0}">
      <dsp:nvSpPr>
        <dsp:cNvPr id="0" name=""/>
        <dsp:cNvSpPr/>
      </dsp:nvSpPr>
      <dsp:spPr>
        <a:xfrm>
          <a:off x="8410309" y="2016218"/>
          <a:ext cx="3110970" cy="1244388"/>
        </a:xfrm>
        <a:prstGeom prst="chevron">
          <a:avLst/>
        </a:prstGeom>
        <a:gradFill rotWithShape="0">
          <a:gsLst>
            <a:gs pos="0">
              <a:srgbClr val="FFC10E">
                <a:hueOff val="0"/>
                <a:satOff val="0"/>
                <a:lumOff val="0"/>
                <a:shade val="51000"/>
                <a:satMod val="130000"/>
                <a:alpha val="0"/>
              </a:srgbClr>
            </a:gs>
            <a:gs pos="80000">
              <a:srgbClr val="FFC10E">
                <a:hueOff val="0"/>
                <a:satOff val="0"/>
                <a:lumOff val="0"/>
                <a:shade val="93000"/>
                <a:satMod val="130000"/>
                <a:alpha val="0"/>
              </a:srgbClr>
            </a:gs>
            <a:gs pos="100000">
              <a:srgbClr val="FFC10E">
                <a:hueOff val="0"/>
                <a:satOff val="0"/>
                <a:lumOff val="0"/>
                <a:shade val="94000"/>
                <a:satMod val="135000"/>
                <a:alpha val="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rgbClr val="990000"/>
            </a:solidFill>
            <a:latin typeface="Arial"/>
            <a:ea typeface="+mn-ea"/>
            <a:cs typeface="+mn-cs"/>
          </a:endParaRPr>
        </a:p>
      </dsp:txBody>
      <dsp:txXfrm>
        <a:off x="9032503" y="2016218"/>
        <a:ext cx="1866582" cy="1244388"/>
      </dsp:txXfrm>
    </dsp:sp>
    <dsp:sp modelId="{144A218B-8A9A-482E-A3CB-CADE2A07DA2B}">
      <dsp:nvSpPr>
        <dsp:cNvPr id="0" name=""/>
        <dsp:cNvSpPr/>
      </dsp:nvSpPr>
      <dsp:spPr>
        <a:xfrm>
          <a:off x="5602011" y="2016230"/>
          <a:ext cx="3110970" cy="1244388"/>
        </a:xfrm>
        <a:prstGeom prst="chevron">
          <a:avLst/>
        </a:prstGeom>
        <a:gradFill rotWithShape="0">
          <a:gsLst>
            <a:gs pos="0">
              <a:srgbClr val="00800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Interventions</a:t>
          </a:r>
        </a:p>
      </dsp:txBody>
      <dsp:txXfrm>
        <a:off x="6224205" y="2016230"/>
        <a:ext cx="1866582" cy="1244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4969-24ED-48F9-9B55-61ADEE25049D}">
      <dsp:nvSpPr>
        <dsp:cNvPr id="0" name=""/>
        <dsp:cNvSpPr/>
      </dsp:nvSpPr>
      <dsp:spPr>
        <a:xfrm>
          <a:off x="5344" y="1992612"/>
          <a:ext cx="3110970" cy="1244388"/>
        </a:xfrm>
        <a:prstGeom prst="chevron">
          <a:avLst/>
        </a:prstGeom>
        <a:gradFill rotWithShape="0">
          <a:gsLst>
            <a:gs pos="0">
              <a:srgbClr val="990000"/>
            </a:gs>
            <a:gs pos="8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/>
              </a:solidFill>
              <a:latin typeface="Arial"/>
              <a:ea typeface="+mn-ea"/>
              <a:cs typeface="+mn-cs"/>
            </a:rPr>
            <a:t>Incidents</a:t>
          </a:r>
        </a:p>
      </dsp:txBody>
      <dsp:txXfrm>
        <a:off x="627538" y="1992612"/>
        <a:ext cx="1866582" cy="1244388"/>
      </dsp:txXfrm>
    </dsp:sp>
    <dsp:sp modelId="{7CA27013-9E5A-4F92-AD26-275EEBCC4675}">
      <dsp:nvSpPr>
        <dsp:cNvPr id="0" name=""/>
        <dsp:cNvSpPr/>
      </dsp:nvSpPr>
      <dsp:spPr>
        <a:xfrm>
          <a:off x="2805217" y="1992612"/>
          <a:ext cx="3110970" cy="1244388"/>
        </a:xfrm>
        <a:prstGeom prst="chevron">
          <a:avLst/>
        </a:prstGeom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Investigations</a:t>
          </a:r>
        </a:p>
      </dsp:txBody>
      <dsp:txXfrm>
        <a:off x="3427411" y="1992612"/>
        <a:ext cx="1866582" cy="1244388"/>
      </dsp:txXfrm>
    </dsp:sp>
    <dsp:sp modelId="{3424CA45-50D7-4763-A38C-89B97072A6A0}">
      <dsp:nvSpPr>
        <dsp:cNvPr id="0" name=""/>
        <dsp:cNvSpPr/>
      </dsp:nvSpPr>
      <dsp:spPr>
        <a:xfrm>
          <a:off x="5605091" y="1992612"/>
          <a:ext cx="3110970" cy="1244388"/>
        </a:xfrm>
        <a:prstGeom prst="chevron">
          <a:avLst/>
        </a:prstGeom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539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Data</a:t>
          </a:r>
        </a:p>
      </dsp:txBody>
      <dsp:txXfrm>
        <a:off x="6227285" y="1992612"/>
        <a:ext cx="1866582" cy="1244388"/>
      </dsp:txXfrm>
    </dsp:sp>
    <dsp:sp modelId="{144A218B-8A9A-482E-A3CB-CADE2A07DA2B}">
      <dsp:nvSpPr>
        <dsp:cNvPr id="0" name=""/>
        <dsp:cNvSpPr/>
      </dsp:nvSpPr>
      <dsp:spPr>
        <a:xfrm>
          <a:off x="8404965" y="1992612"/>
          <a:ext cx="3110970" cy="1244388"/>
        </a:xfrm>
        <a:prstGeom prst="chevron">
          <a:avLst/>
        </a:prstGeom>
        <a:gradFill rotWithShape="0">
          <a:gsLst>
            <a:gs pos="0">
              <a:srgbClr val="00800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Interventions</a:t>
          </a:r>
        </a:p>
      </dsp:txBody>
      <dsp:txXfrm>
        <a:off x="9027159" y="1992612"/>
        <a:ext cx="1866582" cy="1244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4969-24ED-48F9-9B55-61ADEE25049D}">
      <dsp:nvSpPr>
        <dsp:cNvPr id="0" name=""/>
        <dsp:cNvSpPr/>
      </dsp:nvSpPr>
      <dsp:spPr>
        <a:xfrm>
          <a:off x="5344" y="1992612"/>
          <a:ext cx="3110970" cy="1244388"/>
        </a:xfrm>
        <a:prstGeom prst="chevron">
          <a:avLst/>
        </a:prstGeom>
        <a:gradFill rotWithShape="0">
          <a:gsLst>
            <a:gs pos="0">
              <a:srgbClr val="990000"/>
            </a:gs>
            <a:gs pos="8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/>
              </a:solidFill>
              <a:latin typeface="Arial"/>
              <a:ea typeface="+mn-ea"/>
              <a:cs typeface="+mn-cs"/>
            </a:rPr>
            <a:t>Incidents</a:t>
          </a:r>
        </a:p>
      </dsp:txBody>
      <dsp:txXfrm>
        <a:off x="627538" y="1992612"/>
        <a:ext cx="1866582" cy="1244388"/>
      </dsp:txXfrm>
    </dsp:sp>
    <dsp:sp modelId="{7CA27013-9E5A-4F92-AD26-275EEBCC4675}">
      <dsp:nvSpPr>
        <dsp:cNvPr id="0" name=""/>
        <dsp:cNvSpPr/>
      </dsp:nvSpPr>
      <dsp:spPr>
        <a:xfrm>
          <a:off x="2805217" y="1992612"/>
          <a:ext cx="3110970" cy="1244388"/>
        </a:xfrm>
        <a:prstGeom prst="chevron">
          <a:avLst/>
        </a:prstGeom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53975"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Investigations</a:t>
          </a:r>
        </a:p>
      </dsp:txBody>
      <dsp:txXfrm>
        <a:off x="3427411" y="1992612"/>
        <a:ext cx="1866582" cy="1244388"/>
      </dsp:txXfrm>
    </dsp:sp>
    <dsp:sp modelId="{3424CA45-50D7-4763-A38C-89B97072A6A0}">
      <dsp:nvSpPr>
        <dsp:cNvPr id="0" name=""/>
        <dsp:cNvSpPr/>
      </dsp:nvSpPr>
      <dsp:spPr>
        <a:xfrm>
          <a:off x="5605091" y="1992612"/>
          <a:ext cx="3110970" cy="1244388"/>
        </a:xfrm>
        <a:prstGeom prst="chevron">
          <a:avLst/>
        </a:prstGeom>
        <a:gradFill rotWithShape="0">
          <a:gsLst>
            <a:gs pos="0">
              <a:srgbClr val="FFC10E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C10E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C10E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990000"/>
              </a:solidFill>
              <a:latin typeface="Arial"/>
              <a:ea typeface="+mn-ea"/>
              <a:cs typeface="+mn-cs"/>
            </a:rPr>
            <a:t>Data</a:t>
          </a:r>
        </a:p>
      </dsp:txBody>
      <dsp:txXfrm>
        <a:off x="6227285" y="1992612"/>
        <a:ext cx="1866582" cy="1244388"/>
      </dsp:txXfrm>
    </dsp:sp>
    <dsp:sp modelId="{144A218B-8A9A-482E-A3CB-CADE2A07DA2B}">
      <dsp:nvSpPr>
        <dsp:cNvPr id="0" name=""/>
        <dsp:cNvSpPr/>
      </dsp:nvSpPr>
      <dsp:spPr>
        <a:xfrm>
          <a:off x="8404965" y="1992612"/>
          <a:ext cx="3110970" cy="1244388"/>
        </a:xfrm>
        <a:prstGeom prst="chevron">
          <a:avLst/>
        </a:prstGeom>
        <a:gradFill rotWithShape="0">
          <a:gsLst>
            <a:gs pos="0">
              <a:srgbClr val="008000"/>
            </a:gs>
            <a:gs pos="80000">
              <a:srgbClr val="00B050"/>
            </a:gs>
            <a:gs pos="100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Interventions</a:t>
          </a:r>
        </a:p>
      </dsp:txBody>
      <dsp:txXfrm>
        <a:off x="9027159" y="1992612"/>
        <a:ext cx="1866582" cy="124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E2D8E7-9504-2B8D-17F0-8DAEDE64F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C1561-3BE5-4A07-AA32-6D02A8329E0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68994" name="Rectangle 2">
            <a:extLst>
              <a:ext uri="{FF2B5EF4-FFF2-40B4-BE49-F238E27FC236}">
                <a16:creationId xmlns:a16="http://schemas.microsoft.com/office/drawing/2014/main" id="{15C264C5-8882-7CD5-CC1B-BC75FCE0A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2E58633A-A56B-3148-DDB8-F3346AB8F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67F821-AC1A-4B1C-A56E-FDAE3A558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201D8-108D-4D86-A0D2-578A207D42C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70018" name="Rectangle 2">
            <a:extLst>
              <a:ext uri="{FF2B5EF4-FFF2-40B4-BE49-F238E27FC236}">
                <a16:creationId xmlns:a16="http://schemas.microsoft.com/office/drawing/2014/main" id="{4F1B3ACE-3D9D-A5A1-1AC5-DA582C91C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C1F489E3-E3AC-6EF2-33FF-B7E7CE6DC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3ABF4F-C3D4-61E9-8002-170EE4236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C7CB6-3CFE-48F1-8110-EA57CFF6EB1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795650" name="Rectangle 2">
            <a:extLst>
              <a:ext uri="{FF2B5EF4-FFF2-40B4-BE49-F238E27FC236}">
                <a16:creationId xmlns:a16="http://schemas.microsoft.com/office/drawing/2014/main" id="{F8A77023-68AE-5BF8-CC18-3E340C90B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>
            <a:extLst>
              <a:ext uri="{FF2B5EF4-FFF2-40B4-BE49-F238E27FC236}">
                <a16:creationId xmlns:a16="http://schemas.microsoft.com/office/drawing/2014/main" id="{3119399A-53E5-33AE-D5BC-C6C33BA3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71252EF-4169-42BF-9980-2A837D515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28" y="138747"/>
            <a:ext cx="4779228" cy="6485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998" y="537829"/>
            <a:ext cx="5108189" cy="13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none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196148-CF42-47F3-8CA7-9576F366F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999" y="542925"/>
            <a:ext cx="5088770" cy="1335349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9621F2A-7758-43F8-B167-AAC8EB38C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778" y="5531039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saul.jeavons@transafenetwork.com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1FCB8BD-2019-4A46-B6B6-2D6E4FF0E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9968" y="6058983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none" baseline="0" dirty="0" smtClean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www.transafenetwork.com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BBF4A82-7FB9-43C7-B231-5AFACD2B1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028" y="138747"/>
            <a:ext cx="4779228" cy="648525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7000">
                <a:schemeClr val="accent1">
                  <a:lumMod val="100000"/>
                </a:schemeClr>
              </a:gs>
              <a:gs pos="97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778" y="5531039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rgbClr val="961B1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saul.jeavons@transafenetwork.com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9968" y="6058983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none" baseline="0" dirty="0" smtClean="0">
                <a:solidFill>
                  <a:srgbClr val="961B1E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www.transafenetwork.com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none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A3F106B-01A4-4D03-B5FD-17AE734CC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28" y="138747"/>
            <a:ext cx="4779228" cy="648525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BD065F-B4EB-43BF-A00A-051069D39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999" y="542925"/>
            <a:ext cx="5088770" cy="13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0C9F72-A539-4E6B-BA10-2E3CF731F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2C654-2DAA-9A48-3767-71206A8B1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2D6D97C-A3DA-4748-B43C-544273A5E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95748-184F-E131-5E03-CC405CF61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427E76-2CDF-90AC-4BBB-D2E5BD67F35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07B5CB9-4AFD-4CC6-9F8F-271AD42B5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648C0F-9691-F93B-1E32-783494689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9F2968-7A74-218C-5E47-03F136B4515A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5F9A3-A6F6-9EC0-0C6B-F7E605133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7000">
                <a:schemeClr val="accent1">
                  <a:lumMod val="100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51D1C8A-0593-4FC0-844F-6F11875D9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028" y="138747"/>
            <a:ext cx="4779228" cy="648525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799AF-53B1-4C08-B50B-6570254E65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999" y="542925"/>
            <a:ext cx="5088770" cy="13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A7FB9D-89C2-4E91-A48D-948CEF1BEA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7000">
                <a:schemeClr val="accent1">
                  <a:lumMod val="100000"/>
                </a:schemeClr>
              </a:gs>
              <a:gs pos="97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58C166-BBBA-4E60-B090-A8FCF1156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58" y="5781675"/>
            <a:ext cx="2568734" cy="6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3786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E4BF7-0092-43C8-94C1-CDB90011B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ABB60A-1FF9-E787-6E14-4507FBF5F5DA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5BA277-EA76-434E-87EB-76E5ACACF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3786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5C60AF-E427-A9A3-2995-39F18D161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735A6B-CF66-8EFC-7A33-D0212C690D85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961B1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none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none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E02198-6F87-4EDD-8FE1-CC211B017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7406B-A222-52D3-79EB-BED6BB15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6601B-124E-F1D6-FF86-BBB6069765BE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none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961B1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6D1EEE-B412-4398-903D-2CC761831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A0298-40F7-BA33-F5B3-1788BAF9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AB91DB-A0C1-22B4-4C57-1279392BE1F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5520703-ACC8-48D0-930D-7B0777A0D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BB175-F0A6-DCBB-1316-D8C2CC401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335834-0096-0436-57DD-A521AB5AC0A6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none" baseline="0">
                <a:solidFill>
                  <a:srgbClr val="961B1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none" baseline="0">
                <a:solidFill>
                  <a:srgbClr val="961B1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none" baseline="0">
                <a:solidFill>
                  <a:srgbClr val="961B1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none" baseline="0">
                <a:solidFill>
                  <a:srgbClr val="961B1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59810C9-A024-45B7-B0F9-45807C727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43441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5D6D74-BE40-0B91-227D-8A0FA4D25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7476" y="6231308"/>
            <a:ext cx="2157412" cy="5661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DB44D7-DC39-32B2-0682-F5924B80C411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4/5/2024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9" r:id="rId12"/>
    <p:sldLayoutId id="2147483670" r:id="rId13"/>
    <p:sldLayoutId id="2147483671" r:id="rId14"/>
    <p:sldLayoutId id="214748367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4352-8344-CF70-D64D-2D344BF172F7}"/>
              </a:ext>
            </a:extLst>
          </p:cNvPr>
          <p:cNvSpPr txBox="1">
            <a:spLocks/>
          </p:cNvSpPr>
          <p:nvPr/>
        </p:nvSpPr>
        <p:spPr>
          <a:xfrm>
            <a:off x="261645" y="2789109"/>
            <a:ext cx="11668708" cy="2090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rgbClr val="68788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90EE3E-3493-8BF4-C25E-AD353BB2E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8"/>
            <a:ext cx="5758154" cy="2090808"/>
          </a:xfrm>
        </p:spPr>
        <p:txBody>
          <a:bodyPr/>
          <a:lstStyle/>
          <a:p>
            <a:r>
              <a:rPr lang="en-GB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Collision Review Boards</a:t>
            </a:r>
            <a:b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Safe System Approach</a:t>
            </a:r>
            <a:br>
              <a:rPr lang="en-US" sz="8000" b="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6000" b="0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7602F0-D37B-2F32-3793-09481466F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860244"/>
            <a:ext cx="5506894" cy="503167"/>
          </a:xfrm>
        </p:spPr>
        <p:txBody>
          <a:bodyPr/>
          <a:lstStyle/>
          <a:p>
            <a:pPr algn="ctr">
              <a:defRPr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Saul Jeavons</a:t>
            </a:r>
          </a:p>
          <a:p>
            <a:pPr algn="ctr">
              <a:defRPr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Director, The Transafe Network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3C5FE85-F0AA-3E0C-9D55-3A7DEA2215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612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C646E-25EE-8641-BF44-BEC6E9D1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94626" name="Rectangle 2">
            <a:extLst>
              <a:ext uri="{FF2B5EF4-FFF2-40B4-BE49-F238E27FC236}">
                <a16:creationId xmlns:a16="http://schemas.microsoft.com/office/drawing/2014/main" id="{7BC3ABB8-E89A-C8BE-265F-C9708C7DB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B870F-9803-0B87-9F3B-0BAD1162E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E5B43-789C-923C-DB71-36CDD62C7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2492">
            <a:off x="104561" y="3071636"/>
            <a:ext cx="4504220" cy="36009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C0E08-EDA5-5764-18F9-6D6FD674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FB25-A678-4FC6-7015-CBC7E23F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483052"/>
          </a:xfrm>
        </p:spPr>
        <p:txBody>
          <a:bodyPr/>
          <a:lstStyle/>
          <a:p>
            <a:r>
              <a:rPr lang="en-GB" dirty="0"/>
              <a:t>Single Incident Case Study</a:t>
            </a:r>
          </a:p>
        </p:txBody>
      </p:sp>
      <p:pic>
        <p:nvPicPr>
          <p:cNvPr id="4" name="Picture 3" descr="A close-up of a tire&#10;&#10;Description automatically generated with low confidence">
            <a:extLst>
              <a:ext uri="{FF2B5EF4-FFF2-40B4-BE49-F238E27FC236}">
                <a16:creationId xmlns:a16="http://schemas.microsoft.com/office/drawing/2014/main" id="{50888141-49A1-8E19-2A3F-58419EC27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7"/>
          <a:stretch/>
        </p:blipFill>
        <p:spPr>
          <a:xfrm>
            <a:off x="2424953" y="1035698"/>
            <a:ext cx="7342093" cy="51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European Professional Drivers Association">
            <a:extLst>
              <a:ext uri="{FF2B5EF4-FFF2-40B4-BE49-F238E27FC236}">
                <a16:creationId xmlns:a16="http://schemas.microsoft.com/office/drawing/2014/main" id="{1797F554-B4BC-7604-931D-959C5BD1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20" y="2492583"/>
            <a:ext cx="67532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1159B-24C8-4AD5-B407-0B1F43C2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483052"/>
          </a:xfrm>
        </p:spPr>
        <p:txBody>
          <a:bodyPr/>
          <a:lstStyle/>
          <a:p>
            <a:r>
              <a:rPr lang="en-GB" dirty="0"/>
              <a:t>Single Incident Case Study</a:t>
            </a:r>
          </a:p>
        </p:txBody>
      </p:sp>
      <p:pic>
        <p:nvPicPr>
          <p:cNvPr id="4110" name="Picture 14" descr="American Flag Transparent Background Images - Free Download ...">
            <a:extLst>
              <a:ext uri="{FF2B5EF4-FFF2-40B4-BE49-F238E27FC236}">
                <a16:creationId xmlns:a16="http://schemas.microsoft.com/office/drawing/2014/main" id="{7BCC4EA0-6EB4-DD95-C7A3-C1ED46F1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950090"/>
            <a:ext cx="5433041" cy="28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8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018496"/>
            <a:ext cx="10837862" cy="5066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Home Delivery Fleet</a:t>
            </a:r>
          </a:p>
          <a:p>
            <a:pPr lvl="1">
              <a:lnSpc>
                <a:spcPct val="150000"/>
              </a:lnSpc>
            </a:pPr>
            <a:r>
              <a:rPr lang="en-GB" b="0" dirty="0"/>
              <a:t>Used by 51% of online grocery delivery users in the UK</a:t>
            </a:r>
          </a:p>
          <a:p>
            <a:pPr lvl="1">
              <a:lnSpc>
                <a:spcPct val="150000"/>
              </a:lnSpc>
            </a:pPr>
            <a:r>
              <a:rPr lang="en-GB" b="0" dirty="0"/>
              <a:t>5,500 Vans</a:t>
            </a:r>
          </a:p>
          <a:p>
            <a:pPr lvl="1">
              <a:lnSpc>
                <a:spcPct val="150000"/>
              </a:lnSpc>
            </a:pPr>
            <a:r>
              <a:rPr lang="en-GB" b="0" dirty="0"/>
              <a:t>Around 1 million deliveries a week</a:t>
            </a:r>
          </a:p>
          <a:p>
            <a:pPr>
              <a:lnSpc>
                <a:spcPct val="150000"/>
              </a:lnSpc>
            </a:pPr>
            <a:r>
              <a:rPr lang="en-GB" dirty="0"/>
              <a:t>Collision Review Board</a:t>
            </a:r>
          </a:p>
          <a:p>
            <a:pPr lvl="1">
              <a:lnSpc>
                <a:spcPct val="150000"/>
              </a:lnSpc>
            </a:pPr>
            <a:r>
              <a:rPr lang="en-GB" b="0" dirty="0"/>
              <a:t>Includes 2 x driver trainers, 2 x drivers and 1 x manager</a:t>
            </a:r>
          </a:p>
          <a:p>
            <a:pPr lvl="1">
              <a:lnSpc>
                <a:spcPct val="150000"/>
              </a:lnSpc>
            </a:pPr>
            <a:r>
              <a:rPr lang="en-GB" b="0" dirty="0"/>
              <a:t>Primary consideration is what </a:t>
            </a:r>
            <a:r>
              <a:rPr lang="en-GB" b="1" dirty="0">
                <a:solidFill>
                  <a:srgbClr val="FFFF00"/>
                </a:solidFill>
              </a:rPr>
              <a:t>the company </a:t>
            </a:r>
            <a:r>
              <a:rPr lang="en-GB" b="0" dirty="0"/>
              <a:t>could have done to avoid the incident.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Tesco.com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573B5F-DFDA-483E-49C7-6EFE1268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488" y="218857"/>
            <a:ext cx="2824537" cy="7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159B-24C8-4AD5-B407-0B1F43C2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483052"/>
          </a:xfrm>
        </p:spPr>
        <p:txBody>
          <a:bodyPr/>
          <a:lstStyle/>
          <a:p>
            <a:r>
              <a:rPr lang="en-GB" dirty="0"/>
              <a:t>Single Incident Case Study</a:t>
            </a:r>
          </a:p>
        </p:txBody>
      </p:sp>
      <p:pic>
        <p:nvPicPr>
          <p:cNvPr id="9218" name="Picture 2" descr="A REAR VIEW OF A TESCO DELIVERY VAN ON A BEAUTIFUL NARROW COBBLED STREET IN  A SMALL TOWN Stock Photo - Alamy">
            <a:extLst>
              <a:ext uri="{FF2B5EF4-FFF2-40B4-BE49-F238E27FC236}">
                <a16:creationId xmlns:a16="http://schemas.microsoft.com/office/drawing/2014/main" id="{E7B41BC7-54FD-4B69-89D1-D575A54D9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3159" y="857250"/>
            <a:ext cx="5977030" cy="5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B36FB-8B86-4586-7F36-710EA9C5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B2C95B-9AB6-9819-4BE5-A5EA528F5A1F}"/>
              </a:ext>
            </a:extLst>
          </p:cNvPr>
          <p:cNvSpPr/>
          <p:nvPr/>
        </p:nvSpPr>
        <p:spPr>
          <a:xfrm>
            <a:off x="2424023" y="948906"/>
            <a:ext cx="6245524" cy="5080958"/>
          </a:xfrm>
          <a:custGeom>
            <a:avLst/>
            <a:gdLst>
              <a:gd name="connsiteX0" fmla="*/ 0 w 6245524"/>
              <a:gd name="connsiteY0" fmla="*/ 5080958 h 5080958"/>
              <a:gd name="connsiteX1" fmla="*/ 966158 w 6245524"/>
              <a:gd name="connsiteY1" fmla="*/ 3140015 h 5080958"/>
              <a:gd name="connsiteX2" fmla="*/ 2199735 w 6245524"/>
              <a:gd name="connsiteY2" fmla="*/ 1656271 h 5080958"/>
              <a:gd name="connsiteX3" fmla="*/ 4037162 w 6245524"/>
              <a:gd name="connsiteY3" fmla="*/ 698739 h 5080958"/>
              <a:gd name="connsiteX4" fmla="*/ 6245524 w 6245524"/>
              <a:gd name="connsiteY4" fmla="*/ 0 h 50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24" h="5080958">
                <a:moveTo>
                  <a:pt x="0" y="5080958"/>
                </a:moveTo>
                <a:cubicBezTo>
                  <a:pt x="299768" y="4395877"/>
                  <a:pt x="599536" y="3710796"/>
                  <a:pt x="966158" y="3140015"/>
                </a:cubicBezTo>
                <a:cubicBezTo>
                  <a:pt x="1332780" y="2569234"/>
                  <a:pt x="1687901" y="2063150"/>
                  <a:pt x="2199735" y="1656271"/>
                </a:cubicBezTo>
                <a:cubicBezTo>
                  <a:pt x="2711569" y="1249392"/>
                  <a:pt x="3362864" y="974784"/>
                  <a:pt x="4037162" y="698739"/>
                </a:cubicBezTo>
                <a:cubicBezTo>
                  <a:pt x="4711460" y="422694"/>
                  <a:pt x="5478492" y="211347"/>
                  <a:pt x="624552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A1A227A-EDDC-7086-19B3-19A8988662C4}"/>
              </a:ext>
            </a:extLst>
          </p:cNvPr>
          <p:cNvSpPr/>
          <p:nvPr/>
        </p:nvSpPr>
        <p:spPr>
          <a:xfrm>
            <a:off x="3120657" y="1688600"/>
            <a:ext cx="6245524" cy="5080958"/>
          </a:xfrm>
          <a:custGeom>
            <a:avLst/>
            <a:gdLst>
              <a:gd name="connsiteX0" fmla="*/ 0 w 6245524"/>
              <a:gd name="connsiteY0" fmla="*/ 5080958 h 5080958"/>
              <a:gd name="connsiteX1" fmla="*/ 966158 w 6245524"/>
              <a:gd name="connsiteY1" fmla="*/ 3140015 h 5080958"/>
              <a:gd name="connsiteX2" fmla="*/ 2199735 w 6245524"/>
              <a:gd name="connsiteY2" fmla="*/ 1656271 h 5080958"/>
              <a:gd name="connsiteX3" fmla="*/ 4037162 w 6245524"/>
              <a:gd name="connsiteY3" fmla="*/ 698739 h 5080958"/>
              <a:gd name="connsiteX4" fmla="*/ 6245524 w 6245524"/>
              <a:gd name="connsiteY4" fmla="*/ 0 h 50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24" h="5080958">
                <a:moveTo>
                  <a:pt x="0" y="5080958"/>
                </a:moveTo>
                <a:cubicBezTo>
                  <a:pt x="299768" y="4395877"/>
                  <a:pt x="599536" y="3710796"/>
                  <a:pt x="966158" y="3140015"/>
                </a:cubicBezTo>
                <a:cubicBezTo>
                  <a:pt x="1332780" y="2569234"/>
                  <a:pt x="1687901" y="2063150"/>
                  <a:pt x="2199735" y="1656271"/>
                </a:cubicBezTo>
                <a:cubicBezTo>
                  <a:pt x="2711569" y="1249392"/>
                  <a:pt x="3362864" y="974784"/>
                  <a:pt x="4037162" y="698739"/>
                </a:cubicBezTo>
                <a:cubicBezTo>
                  <a:pt x="4711460" y="422694"/>
                  <a:pt x="5478492" y="211347"/>
                  <a:pt x="6245524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723989-FACB-121A-7316-9F79BE8D7CA4}"/>
              </a:ext>
            </a:extLst>
          </p:cNvPr>
          <p:cNvSpPr/>
          <p:nvPr/>
        </p:nvSpPr>
        <p:spPr>
          <a:xfrm>
            <a:off x="2738964" y="1333470"/>
            <a:ext cx="6245524" cy="5080958"/>
          </a:xfrm>
          <a:custGeom>
            <a:avLst/>
            <a:gdLst>
              <a:gd name="connsiteX0" fmla="*/ 0 w 6245524"/>
              <a:gd name="connsiteY0" fmla="*/ 5080958 h 5080958"/>
              <a:gd name="connsiteX1" fmla="*/ 966158 w 6245524"/>
              <a:gd name="connsiteY1" fmla="*/ 3140015 h 5080958"/>
              <a:gd name="connsiteX2" fmla="*/ 2199735 w 6245524"/>
              <a:gd name="connsiteY2" fmla="*/ 1656271 h 5080958"/>
              <a:gd name="connsiteX3" fmla="*/ 4037162 w 6245524"/>
              <a:gd name="connsiteY3" fmla="*/ 698739 h 5080958"/>
              <a:gd name="connsiteX4" fmla="*/ 6245524 w 6245524"/>
              <a:gd name="connsiteY4" fmla="*/ 0 h 50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5524" h="5080958">
                <a:moveTo>
                  <a:pt x="0" y="5080958"/>
                </a:moveTo>
                <a:cubicBezTo>
                  <a:pt x="299768" y="4395877"/>
                  <a:pt x="599536" y="3710796"/>
                  <a:pt x="966158" y="3140015"/>
                </a:cubicBezTo>
                <a:cubicBezTo>
                  <a:pt x="1332780" y="2569234"/>
                  <a:pt x="1687901" y="2063150"/>
                  <a:pt x="2199735" y="1656271"/>
                </a:cubicBezTo>
                <a:cubicBezTo>
                  <a:pt x="2711569" y="1249392"/>
                  <a:pt x="3362864" y="974784"/>
                  <a:pt x="4037162" y="698739"/>
                </a:cubicBezTo>
                <a:cubicBezTo>
                  <a:pt x="4711460" y="422694"/>
                  <a:pt x="5478492" y="211347"/>
                  <a:pt x="624552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2AE278-A7CB-B8F6-EC33-800113473A7F}"/>
              </a:ext>
            </a:extLst>
          </p:cNvPr>
          <p:cNvSpPr/>
          <p:nvPr/>
        </p:nvSpPr>
        <p:spPr>
          <a:xfrm rot="19639731">
            <a:off x="4031918" y="1970313"/>
            <a:ext cx="2315100" cy="5200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A98AD7-E743-1BCF-0AA9-1A0095E705CF}"/>
              </a:ext>
            </a:extLst>
          </p:cNvPr>
          <p:cNvSpPr/>
          <p:nvPr/>
        </p:nvSpPr>
        <p:spPr>
          <a:xfrm>
            <a:off x="4319451" y="1690776"/>
            <a:ext cx="2020964" cy="1164881"/>
          </a:xfrm>
          <a:custGeom>
            <a:avLst/>
            <a:gdLst>
              <a:gd name="connsiteX0" fmla="*/ 0 w 1466490"/>
              <a:gd name="connsiteY0" fmla="*/ 733246 h 733246"/>
              <a:gd name="connsiteX1" fmla="*/ 646981 w 1466490"/>
              <a:gd name="connsiteY1" fmla="*/ 345057 h 733246"/>
              <a:gd name="connsiteX2" fmla="*/ 1466490 w 1466490"/>
              <a:gd name="connsiteY2" fmla="*/ 0 h 7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6490" h="733246">
                <a:moveTo>
                  <a:pt x="0" y="733246"/>
                </a:moveTo>
                <a:cubicBezTo>
                  <a:pt x="201283" y="600255"/>
                  <a:pt x="402566" y="467265"/>
                  <a:pt x="646981" y="345057"/>
                </a:cubicBezTo>
                <a:cubicBezTo>
                  <a:pt x="891396" y="222849"/>
                  <a:pt x="1329905" y="57510"/>
                  <a:pt x="146649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B8920-B4E0-48FC-D731-542881020501}"/>
              </a:ext>
            </a:extLst>
          </p:cNvPr>
          <p:cNvSpPr/>
          <p:nvPr/>
        </p:nvSpPr>
        <p:spPr>
          <a:xfrm rot="1290472">
            <a:off x="2247355" y="5998402"/>
            <a:ext cx="1286801" cy="52661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E38A72-A5F7-360E-064C-F1C210E387BD}"/>
              </a:ext>
            </a:extLst>
          </p:cNvPr>
          <p:cNvSpPr/>
          <p:nvPr/>
        </p:nvSpPr>
        <p:spPr>
          <a:xfrm rot="4569215">
            <a:off x="8411383" y="1003269"/>
            <a:ext cx="1231145" cy="65821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995E11-CBB7-6E98-42D0-B22A3EB2114D}"/>
              </a:ext>
            </a:extLst>
          </p:cNvPr>
          <p:cNvSpPr/>
          <p:nvPr/>
        </p:nvSpPr>
        <p:spPr>
          <a:xfrm>
            <a:off x="4216007" y="1558265"/>
            <a:ext cx="2124407" cy="1376524"/>
          </a:xfrm>
          <a:custGeom>
            <a:avLst/>
            <a:gdLst>
              <a:gd name="connsiteX0" fmla="*/ 51192 w 2028038"/>
              <a:gd name="connsiteY0" fmla="*/ 1376524 h 1376524"/>
              <a:gd name="connsiteX1" fmla="*/ 59901 w 2028038"/>
              <a:gd name="connsiteY1" fmla="*/ 871427 h 1376524"/>
              <a:gd name="connsiteX2" fmla="*/ 652083 w 2028038"/>
              <a:gd name="connsiteY2" fmla="*/ 340204 h 1376524"/>
              <a:gd name="connsiteX3" fmla="*/ 1435855 w 2028038"/>
              <a:gd name="connsiteY3" fmla="*/ 9279 h 1376524"/>
              <a:gd name="connsiteX4" fmla="*/ 2028038 w 2028038"/>
              <a:gd name="connsiteY4" fmla="*/ 122490 h 137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038" h="1376524">
                <a:moveTo>
                  <a:pt x="51192" y="1376524"/>
                </a:moveTo>
                <a:cubicBezTo>
                  <a:pt x="5472" y="1210335"/>
                  <a:pt x="-40247" y="1044147"/>
                  <a:pt x="59901" y="871427"/>
                </a:cubicBezTo>
                <a:cubicBezTo>
                  <a:pt x="160049" y="698707"/>
                  <a:pt x="422757" y="483895"/>
                  <a:pt x="652083" y="340204"/>
                </a:cubicBezTo>
                <a:cubicBezTo>
                  <a:pt x="881409" y="196513"/>
                  <a:pt x="1206529" y="45565"/>
                  <a:pt x="1435855" y="9279"/>
                </a:cubicBezTo>
                <a:cubicBezTo>
                  <a:pt x="1665181" y="-27007"/>
                  <a:pt x="1917730" y="49919"/>
                  <a:pt x="2028038" y="12249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56EE43-4F1B-4B01-7267-3A5584417398}"/>
              </a:ext>
            </a:extLst>
          </p:cNvPr>
          <p:cNvSpPr/>
          <p:nvPr/>
        </p:nvSpPr>
        <p:spPr>
          <a:xfrm>
            <a:off x="3020599" y="6396742"/>
            <a:ext cx="643402" cy="39050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Find hd Car Top View Png Audi, Transparent Png. To search and download more  free transparent png images. | Car top view, Interior design presentation, Top  view">
            <a:extLst>
              <a:ext uri="{FF2B5EF4-FFF2-40B4-BE49-F238E27FC236}">
                <a16:creationId xmlns:a16="http://schemas.microsoft.com/office/drawing/2014/main" id="{D97F8977-FF0A-09B5-2327-5159EE7B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94435" l="10000" r="90000">
                        <a14:foregroundMark x1="24643" y1="25565" x2="28214" y2="14870"/>
                        <a14:foregroundMark x1="28214" y1="14870" x2="39405" y2="7565"/>
                        <a14:foregroundMark x1="39405" y1="7565" x2="52262" y2="6696"/>
                        <a14:foregroundMark x1="52262" y1="6696" x2="67143" y2="20348"/>
                        <a14:foregroundMark x1="67143" y1="20348" x2="73929" y2="36522"/>
                        <a14:foregroundMark x1="73929" y1="36522" x2="62619" y2="91826"/>
                        <a14:foregroundMark x1="62619" y1="91826" x2="35952" y2="91217"/>
                        <a14:foregroundMark x1="35952" y1="91217" x2="28452" y2="83913"/>
                        <a14:foregroundMark x1="28452" y1="83913" x2="25238" y2="48522"/>
                        <a14:foregroundMark x1="25238" y1="48522" x2="27381" y2="39739"/>
                        <a14:foregroundMark x1="27381" y1="39739" x2="25000" y2="24783"/>
                        <a14:foregroundMark x1="22857" y1="35391" x2="22857" y2="35391"/>
                        <a14:foregroundMark x1="19881" y1="36609" x2="19881" y2="36609"/>
                        <a14:foregroundMark x1="30833" y1="68783" x2="29405" y2="36609"/>
                        <a14:foregroundMark x1="29405" y1="36609" x2="28333" y2="33565"/>
                        <a14:foregroundMark x1="24405" y1="31739" x2="24405" y2="31739"/>
                        <a14:foregroundMark x1="24286" y1="42522" x2="24286" y2="42522"/>
                        <a14:foregroundMark x1="24405" y1="39130" x2="24405" y2="48783"/>
                        <a14:foregroundMark x1="24762" y1="30261" x2="25000" y2="34783"/>
                        <a14:foregroundMark x1="24286" y1="52957" x2="24405" y2="74261"/>
                        <a14:foregroundMark x1="41667" y1="94261" x2="53214" y2="94435"/>
                        <a14:foregroundMark x1="53214" y1="94435" x2="56667" y2="93826"/>
                        <a14:foregroundMark x1="74881" y1="36957" x2="74881" y2="36957"/>
                        <a14:foregroundMark x1="74881" y1="36348" x2="74881" y2="36348"/>
                        <a14:foregroundMark x1="74881" y1="35913" x2="76071" y2="36783"/>
                        <a14:foregroundMark x1="34762" y1="7652" x2="44881" y2="5478"/>
                        <a14:foregroundMark x1="44881" y1="5478" x2="63095" y2="7652"/>
                        <a14:backgroundMark x1="72500" y1="12348" x2="74524" y2="1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337">
            <a:off x="2642539" y="4873907"/>
            <a:ext cx="691498" cy="9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1AFA5A6-F628-22B6-0C2A-E95527AB2448}"/>
              </a:ext>
            </a:extLst>
          </p:cNvPr>
          <p:cNvSpPr/>
          <p:nvPr/>
        </p:nvSpPr>
        <p:spPr>
          <a:xfrm>
            <a:off x="3204754" y="2394857"/>
            <a:ext cx="1680755" cy="2499360"/>
          </a:xfrm>
          <a:custGeom>
            <a:avLst/>
            <a:gdLst>
              <a:gd name="connsiteX0" fmla="*/ 0 w 1680755"/>
              <a:gd name="connsiteY0" fmla="*/ 2499360 h 2499360"/>
              <a:gd name="connsiteX1" fmla="*/ 505097 w 1680755"/>
              <a:gd name="connsiteY1" fmla="*/ 1672046 h 2499360"/>
              <a:gd name="connsiteX2" fmla="*/ 1062446 w 1680755"/>
              <a:gd name="connsiteY2" fmla="*/ 896983 h 2499360"/>
              <a:gd name="connsiteX3" fmla="*/ 1445623 w 1680755"/>
              <a:gd name="connsiteY3" fmla="*/ 313509 h 2499360"/>
              <a:gd name="connsiteX4" fmla="*/ 1680755 w 1680755"/>
              <a:gd name="connsiteY4" fmla="*/ 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755" h="2499360">
                <a:moveTo>
                  <a:pt x="0" y="2499360"/>
                </a:moveTo>
                <a:cubicBezTo>
                  <a:pt x="164011" y="2219234"/>
                  <a:pt x="328023" y="1939109"/>
                  <a:pt x="505097" y="1672046"/>
                </a:cubicBezTo>
                <a:cubicBezTo>
                  <a:pt x="682171" y="1404983"/>
                  <a:pt x="905692" y="1123406"/>
                  <a:pt x="1062446" y="896983"/>
                </a:cubicBezTo>
                <a:cubicBezTo>
                  <a:pt x="1219200" y="670560"/>
                  <a:pt x="1342572" y="463006"/>
                  <a:pt x="1445623" y="313509"/>
                </a:cubicBezTo>
                <a:cubicBezTo>
                  <a:pt x="1548675" y="164012"/>
                  <a:pt x="1614715" y="82006"/>
                  <a:pt x="1680755" y="0"/>
                </a:cubicBezTo>
              </a:path>
            </a:pathLst>
          </a:custGeom>
          <a:noFill/>
          <a:ln w="28575">
            <a:solidFill>
              <a:srgbClr val="FFFF00"/>
            </a:solidFill>
            <a:tailEnd type="arrow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97487-2FA9-3A8B-E4B7-7F3D4BE88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1" b="88506" l="4545" r="98485">
                        <a14:foregroundMark x1="87879" y1="25287" x2="97727" y2="52874"/>
                        <a14:foregroundMark x1="97727" y1="52874" x2="92803" y2="83333"/>
                        <a14:foregroundMark x1="92803" y1="83333" x2="73106" y2="82759"/>
                        <a14:foregroundMark x1="73106" y1="82759" x2="54924" y2="71839"/>
                        <a14:foregroundMark x1="54924" y1="71839" x2="30303" y2="67241"/>
                        <a14:foregroundMark x1="30303" y1="67241" x2="50379" y2="74138"/>
                        <a14:foregroundMark x1="50379" y1="74138" x2="9470" y2="64943"/>
                        <a14:foregroundMark x1="9470" y1="64943" x2="8712" y2="36207"/>
                        <a14:foregroundMark x1="8712" y1="36207" x2="23864" y2="16092"/>
                        <a14:foregroundMark x1="23864" y1="16092" x2="79545" y2="25862"/>
                        <a14:foregroundMark x1="91667" y1="27011" x2="95076" y2="28161"/>
                        <a14:foregroundMark x1="98485" y1="39080" x2="98485" y2="39080"/>
                        <a14:foregroundMark x1="95076" y1="81034" x2="95076" y2="81034"/>
                        <a14:foregroundMark x1="87879" y1="68391" x2="83712" y2="72989"/>
                        <a14:foregroundMark x1="93561" y1="86782" x2="93561" y2="87931"/>
                        <a14:foregroundMark x1="91288" y1="88506" x2="91288" y2="88506"/>
                        <a14:foregroundMark x1="82955" y1="85632" x2="82955" y2="85632"/>
                        <a14:foregroundMark x1="76894" y1="20690" x2="76894" y2="20690"/>
                        <a14:foregroundMark x1="4545" y1="26437" x2="4545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88371">
            <a:off x="4398357" y="2318732"/>
            <a:ext cx="844298" cy="556470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AA358AD-8F7C-E307-A7C5-71452545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488" y="218857"/>
            <a:ext cx="2824537" cy="7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5716E6C-F4A9-26C6-3632-90ADEED87829}"/>
              </a:ext>
            </a:extLst>
          </p:cNvPr>
          <p:cNvGrpSpPr/>
          <p:nvPr/>
        </p:nvGrpSpPr>
        <p:grpSpPr>
          <a:xfrm>
            <a:off x="4827354" y="1705790"/>
            <a:ext cx="1172097" cy="426217"/>
            <a:chOff x="4827354" y="1705790"/>
            <a:chExt cx="1172097" cy="4262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607E74-C8BD-84F2-03D3-7E1418B91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81" b="97806" l="6897" r="91379">
                          <a14:foregroundMark x1="17241" y1="7210" x2="66379" y2="5956"/>
                          <a14:foregroundMark x1="66379" y1="5956" x2="81034" y2="8777"/>
                          <a14:foregroundMark x1="22414" y1="39498" x2="62931" y2="86207"/>
                          <a14:foregroundMark x1="15517" y1="97492" x2="65517" y2="97806"/>
                          <a14:foregroundMark x1="65517" y1="97806" x2="79310" y2="97492"/>
                          <a14:foregroundMark x1="6897" y1="21630" x2="6897" y2="21630"/>
                          <a14:foregroundMark x1="32759" y1="21317" x2="32759" y2="21317"/>
                          <a14:foregroundMark x1="35345" y1="13480" x2="43103" y2="31034"/>
                          <a14:foregroundMark x1="16379" y1="9718" x2="16379" y2="34796"/>
                          <a14:foregroundMark x1="12931" y1="36677" x2="12931" y2="36677"/>
                          <a14:foregroundMark x1="85345" y1="37304" x2="85345" y2="37304"/>
                          <a14:foregroundMark x1="92241" y1="21630" x2="92241" y2="21630"/>
                          <a14:foregroundMark x1="50000" y1="1881" x2="50000" y2="1881"/>
                          <a14:backgroundMark x1="21552" y1="99687" x2="21552" y2="99687"/>
                          <a14:backgroundMark x1="29310" y1="99687" x2="29310" y2="99687"/>
                          <a14:backgroundMark x1="38793" y1="99687" x2="38793" y2="99687"/>
                          <a14:backgroundMark x1="43103" y1="99687" x2="43103" y2="99687"/>
                          <a14:backgroundMark x1="34483" y1="99687" x2="34483" y2="99687"/>
                          <a14:backgroundMark x1="50000" y1="99687" x2="50000" y2="99687"/>
                          <a14:backgroundMark x1="47414" y1="99687" x2="47414" y2="99687"/>
                          <a14:backgroundMark x1="60345" y1="99687" x2="60345" y2="99687"/>
                          <a14:backgroundMark x1="56034" y1="99687" x2="56034" y2="99687"/>
                          <a14:backgroundMark x1="75000" y1="99687" x2="75000" y2="99687"/>
                          <a14:backgroundMark x1="70690" y1="99687" x2="70690" y2="99687"/>
                          <a14:backgroundMark x1="66379" y1="99687" x2="66379" y2="996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44770" flipH="1">
              <a:off x="5200294" y="1332850"/>
              <a:ext cx="426217" cy="1172097"/>
            </a:xfrm>
            <a:prstGeom prst="rect">
              <a:avLst/>
            </a:prstGeom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B197BF52-BC01-7DF2-9060-5C52E5CBD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4583">
              <a:off x="4990814" y="1936895"/>
              <a:ext cx="510764" cy="14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1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C87E-4E1D-41BD-B70F-EE0E645C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Mercedes-Benz Vans delivers 15 Sprinters to Tesco.com for driver  recruitment evaluations - SMMT">
            <a:extLst>
              <a:ext uri="{FF2B5EF4-FFF2-40B4-BE49-F238E27FC236}">
                <a16:creationId xmlns:a16="http://schemas.microsoft.com/office/drawing/2014/main" id="{B560B68B-CEAF-4A70-918A-31AF61E0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12192000" cy="80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58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47679A-60EC-2596-3A09-29F86EC1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40" y="1253331"/>
            <a:ext cx="4914189" cy="4351338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what might be an issue in future and not just what was an issue in this collision scenario</a:t>
            </a:r>
          </a:p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about causation of collision AND severity of injury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05D180F-C1C7-FF64-902C-43E045A76E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295" b="3295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3DB671-AFFC-2134-0EA9-AA56FB1D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the Dots</a:t>
            </a:r>
          </a:p>
        </p:txBody>
      </p:sp>
    </p:spTree>
    <p:extLst>
      <p:ext uri="{BB962C8B-B14F-4D97-AF65-F5344CB8AC3E}">
        <p14:creationId xmlns:p14="http://schemas.microsoft.com/office/powerpoint/2010/main" val="8387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F98F-8815-4114-CB23-38777C53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Survivorship Bias in reverse?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B85AB0D-B1AE-0C2D-AAAC-DE8B3DE7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224" y="796338"/>
            <a:ext cx="7343775" cy="54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8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circular diagram showing the 5 safe system components: safe speeds, safe vehicles, safe road users, safe roads and post-collision response">
            <a:extLst>
              <a:ext uri="{FF2B5EF4-FFF2-40B4-BE49-F238E27FC236}">
                <a16:creationId xmlns:a16="http://schemas.microsoft.com/office/drawing/2014/main" id="{96784FDF-CA3A-1798-A5E3-B1DB2884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310" y="776598"/>
            <a:ext cx="5323854" cy="53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C1445CA-FAE9-24E8-E2C1-698C8CC6AECA}"/>
              </a:ext>
            </a:extLst>
          </p:cNvPr>
          <p:cNvSpPr txBox="1">
            <a:spLocks/>
          </p:cNvSpPr>
          <p:nvPr/>
        </p:nvSpPr>
        <p:spPr>
          <a:xfrm>
            <a:off x="4706143" y="3330948"/>
            <a:ext cx="2770187" cy="4344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Organisation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52741C-3398-49A1-8512-441418867A5F}"/>
              </a:ext>
            </a:extLst>
          </p:cNvPr>
          <p:cNvSpPr>
            <a:spLocks noChangeAspect="1"/>
          </p:cNvSpPr>
          <p:nvPr/>
        </p:nvSpPr>
        <p:spPr>
          <a:xfrm rot="18901781">
            <a:off x="2131237" y="-531000"/>
            <a:ext cx="7920000" cy="7920000"/>
          </a:xfrm>
          <a:prstGeom prst="ellipse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 Pressures  -  Routing  -   Scheduling  -  Policies  -  Culture  -  Audit  -  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   -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5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ECAB94-C510-7A2A-D7CA-6448E6C3BED7}"/>
              </a:ext>
            </a:extLst>
          </p:cNvPr>
          <p:cNvSpPr txBox="1"/>
          <p:nvPr/>
        </p:nvSpPr>
        <p:spPr>
          <a:xfrm>
            <a:off x="249594" y="352731"/>
            <a:ext cx="116376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1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“No human being should be killed or seriously injured </a:t>
            </a:r>
            <a:br>
              <a:rPr lang="en-GB" sz="3600" b="1" i="1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</a:br>
            <a:r>
              <a:rPr lang="en-GB" sz="3600" b="1" i="1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as the result of a road crash”</a:t>
            </a:r>
            <a:endParaRPr lang="en-GB" sz="3600" dirty="0">
              <a:solidFill>
                <a:schemeClr val="accent1"/>
              </a:solidFill>
            </a:endParaRPr>
          </a:p>
          <a:p>
            <a:pPr algn="l"/>
            <a:endParaRPr lang="en-GB" sz="2400" b="0" i="0" dirty="0">
              <a:solidFill>
                <a:schemeClr val="accent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074" name="Picture 2" descr="About Us | Agilysis">
            <a:extLst>
              <a:ext uri="{FF2B5EF4-FFF2-40B4-BE49-F238E27FC236}">
                <a16:creationId xmlns:a16="http://schemas.microsoft.com/office/drawing/2014/main" id="{1ED923E4-8A48-CE74-4A7D-AB9026B3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60" y="5886450"/>
            <a:ext cx="1791838" cy="8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circular diagram showing the 5 safe system components: safe speeds, safe vehicles, safe road users, safe roads and post-collision response">
            <a:extLst>
              <a:ext uri="{FF2B5EF4-FFF2-40B4-BE49-F238E27FC236}">
                <a16:creationId xmlns:a16="http://schemas.microsoft.com/office/drawing/2014/main" id="{72B89EA9-2CDD-87F0-2C16-7F03F7B9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731" y="1636641"/>
            <a:ext cx="4761674" cy="47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1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30C3B5-19BA-A2F2-144B-B4992B08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20" y="1522046"/>
            <a:ext cx="4914189" cy="4351338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of the Investigation process… but at the end. Hold it too soon, you may not know the full story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Hold it too late, does the exercise become meaningless?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Considerations: 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“Wait until all Civil and Criminal proceedings have concluded.”?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issues of waiting…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9F57AED-2513-6FF0-A49F-1225D6B40A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C8CD6E9-CA82-AAF0-F8FB-6D579594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 you hold your Review Board?</a:t>
            </a:r>
          </a:p>
        </p:txBody>
      </p:sp>
    </p:spTree>
    <p:extLst>
      <p:ext uri="{BB962C8B-B14F-4D97-AF65-F5344CB8AC3E}">
        <p14:creationId xmlns:p14="http://schemas.microsoft.com/office/powerpoint/2010/main" val="10373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C6850B-DA36-E0BF-E8BC-86F75CE7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91850"/>
            <a:ext cx="5732462" cy="1722645"/>
          </a:xfrm>
        </p:spPr>
        <p:txBody>
          <a:bodyPr/>
          <a:lstStyle/>
          <a:p>
            <a:pPr fontAlgn="base"/>
            <a:r>
              <a:rPr lang="en-GB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you do with the results?</a:t>
            </a:r>
          </a:p>
          <a:p>
            <a:pPr marL="0" indent="0" fontAlgn="base">
              <a:buNone/>
            </a:pPr>
            <a:endParaRPr lang="en-GB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 commitment to safety </a:t>
            </a:r>
            <a:b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be a priority, </a:t>
            </a:r>
            <a:b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a value that shapes decision making all the time, at every level.” </a:t>
            </a:r>
            <a:b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Rex Tillerson </a:t>
            </a:r>
            <a:endParaRPr lang="en-GB" sz="36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endParaRPr lang="en-GB" sz="2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endParaRPr lang="en-GB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3001A3-11FE-AD80-CA11-BB78FB01F6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648" y="-46653"/>
            <a:ext cx="6307353" cy="578037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B51342-2FB0-32FF-4F36-1F024B4D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System:</a:t>
            </a:r>
            <a:br>
              <a:rPr lang="en-GB" dirty="0"/>
            </a:br>
            <a:r>
              <a:rPr lang="en-GB" dirty="0"/>
              <a:t>Priority or Value?</a:t>
            </a:r>
          </a:p>
        </p:txBody>
      </p:sp>
      <p:pic>
        <p:nvPicPr>
          <p:cNvPr id="3" name="Picture 2" descr="Road Safety Partnership logo">
            <a:extLst>
              <a:ext uri="{FF2B5EF4-FFF2-40B4-BE49-F238E27FC236}">
                <a16:creationId xmlns:a16="http://schemas.microsoft.com/office/drawing/2014/main" id="{5D10393A-4B03-A5C2-B333-56E87D39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852" y="6240319"/>
            <a:ext cx="1995055" cy="5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3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30C3B5-19BA-A2F2-144B-B4992B08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38" y="1133599"/>
            <a:ext cx="4720036" cy="4351338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delay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the right people in the room – technical and seniority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learnings – avoid 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bogged down in incident specific discussions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 blame – focussing on system solutions is paramount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9F57AED-2513-6FF0-A49F-1225D6B40A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C8CD6E9-CA82-AAF0-F8FB-6D579594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 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C7C74-E91D-87DE-492B-C63C795AC492}"/>
              </a:ext>
            </a:extLst>
          </p:cNvPr>
          <p:cNvSpPr/>
          <p:nvPr/>
        </p:nvSpPr>
        <p:spPr>
          <a:xfrm>
            <a:off x="8096250" y="3488531"/>
            <a:ext cx="395288" cy="78582"/>
          </a:xfrm>
          <a:prstGeom prst="rect">
            <a:avLst/>
          </a:prstGeom>
          <a:solidFill>
            <a:srgbClr val="7C672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9F8395-7025-31E7-1F1D-9C6489F700F3}"/>
              </a:ext>
            </a:extLst>
          </p:cNvPr>
          <p:cNvSpPr txBox="1">
            <a:spLocks/>
          </p:cNvSpPr>
          <p:nvPr/>
        </p:nvSpPr>
        <p:spPr>
          <a:xfrm>
            <a:off x="3609950" y="4014261"/>
            <a:ext cx="5719656" cy="503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none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saul.jeavons@transafenetwork.com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0207 112 7036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07789 395347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3FF773-9B18-D69E-AD1F-CF72CBB72501}"/>
              </a:ext>
            </a:extLst>
          </p:cNvPr>
          <p:cNvSpPr txBox="1">
            <a:spLocks noChangeArrowheads="1"/>
          </p:cNvSpPr>
          <p:nvPr/>
        </p:nvSpPr>
        <p:spPr>
          <a:xfrm>
            <a:off x="2985247" y="1630759"/>
            <a:ext cx="6221506" cy="14700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rgbClr val="961B1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8800" dirty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766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Incident Investigation – where does it fit?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F41FF2-1254-4149-A11A-E88B494D223F}"/>
              </a:ext>
            </a:extLst>
          </p:cNvPr>
          <p:cNvGraphicFramePr/>
          <p:nvPr/>
        </p:nvGraphicFramePr>
        <p:xfrm>
          <a:off x="335360" y="908720"/>
          <a:ext cx="11521280" cy="52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64E096A-A296-942F-9E56-2B44CEF2B569}"/>
              </a:ext>
            </a:extLst>
          </p:cNvPr>
          <p:cNvSpPr txBox="1">
            <a:spLocks/>
          </p:cNvSpPr>
          <p:nvPr/>
        </p:nvSpPr>
        <p:spPr>
          <a:xfrm>
            <a:off x="0" y="1388836"/>
            <a:ext cx="12192000" cy="4344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rgbClr val="961B1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</a:rPr>
              <a:t>The Traditional Industry Model</a:t>
            </a:r>
          </a:p>
        </p:txBody>
      </p:sp>
    </p:spTree>
    <p:extLst>
      <p:ext uri="{BB962C8B-B14F-4D97-AF65-F5344CB8AC3E}">
        <p14:creationId xmlns:p14="http://schemas.microsoft.com/office/powerpoint/2010/main" val="305034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473046"/>
          </a:xfrm>
        </p:spPr>
        <p:txBody>
          <a:bodyPr/>
          <a:lstStyle/>
          <a:p>
            <a:r>
              <a:rPr lang="en-GB" dirty="0"/>
              <a:t>Incident Investigation – where does it fit?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F41FF2-1254-4149-A11A-E88B494D2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454696"/>
              </p:ext>
            </p:extLst>
          </p:nvPr>
        </p:nvGraphicFramePr>
        <p:xfrm>
          <a:off x="335360" y="908720"/>
          <a:ext cx="11521280" cy="52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B4EAE7A-D503-CB0E-A011-4F205B584C69}"/>
              </a:ext>
            </a:extLst>
          </p:cNvPr>
          <p:cNvSpPr txBox="1">
            <a:spLocks/>
          </p:cNvSpPr>
          <p:nvPr/>
        </p:nvSpPr>
        <p:spPr>
          <a:xfrm>
            <a:off x="0" y="1388836"/>
            <a:ext cx="12192000" cy="4344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rgbClr val="961B1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</a:rPr>
              <a:t>The Traditional Road Safety Model</a:t>
            </a:r>
          </a:p>
        </p:txBody>
      </p:sp>
    </p:spTree>
    <p:extLst>
      <p:ext uri="{BB962C8B-B14F-4D97-AF65-F5344CB8AC3E}">
        <p14:creationId xmlns:p14="http://schemas.microsoft.com/office/powerpoint/2010/main" val="142520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F41FF2-1254-4149-A11A-E88B494D2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665303"/>
              </p:ext>
            </p:extLst>
          </p:nvPr>
        </p:nvGraphicFramePr>
        <p:xfrm>
          <a:off x="335360" y="908720"/>
          <a:ext cx="11521280" cy="522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AC92F38-3140-8D09-F345-3EDB923D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Incident Investigation – where does it fit?</a:t>
            </a:r>
          </a:p>
        </p:txBody>
      </p:sp>
    </p:spTree>
    <p:extLst>
      <p:ext uri="{BB962C8B-B14F-4D97-AF65-F5344CB8AC3E}">
        <p14:creationId xmlns:p14="http://schemas.microsoft.com/office/powerpoint/2010/main" val="281534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5820C-FCE5-010D-EEFD-B4E16DEB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they work?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where can we adopt best practice?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pitfalls?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BDC79F-DC22-A300-9762-9B88ECEA0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741" r="16741"/>
          <a:stretch/>
        </p:blipFill>
        <p:spPr>
          <a:solidFill>
            <a:schemeClr val="tx2">
              <a:lumMod val="75000"/>
            </a:schemeClr>
          </a:solidFill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87FB1B7-7999-5AA9-926E-F46E8BEE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434416"/>
          </a:xfrm>
        </p:spPr>
        <p:txBody>
          <a:bodyPr/>
          <a:lstStyle/>
          <a:p>
            <a:r>
              <a:rPr lang="en-GB" dirty="0"/>
              <a:t>Collision Review Boards</a:t>
            </a:r>
          </a:p>
        </p:txBody>
      </p:sp>
    </p:spTree>
    <p:extLst>
      <p:ext uri="{BB962C8B-B14F-4D97-AF65-F5344CB8AC3E}">
        <p14:creationId xmlns:p14="http://schemas.microsoft.com/office/powerpoint/2010/main" val="212931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77C7A-28AB-D51F-B2F9-7A186539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1849">
            <a:off x="582067" y="967101"/>
            <a:ext cx="4323215" cy="6148873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266700" dist="279400" dir="126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626A0-4E47-F4A3-F1E2-4C576B9C90DC}"/>
              </a:ext>
            </a:extLst>
          </p:cNvPr>
          <p:cNvSpPr txBox="1"/>
          <p:nvPr/>
        </p:nvSpPr>
        <p:spPr>
          <a:xfrm>
            <a:off x="5391184" y="2496104"/>
            <a:ext cx="6097554" cy="2086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“The branch will </a:t>
            </a:r>
            <a:r>
              <a:rPr lang="en-GB" b="1" dirty="0">
                <a:solidFill>
                  <a:srgbClr val="FFC000"/>
                </a:solidFill>
              </a:rPr>
              <a:t>not identify blame or liability</a:t>
            </a:r>
            <a:r>
              <a:rPr lang="en-GB" b="1" dirty="0"/>
              <a:t>..</a:t>
            </a:r>
            <a:r>
              <a:rPr lang="en-GB" dirty="0"/>
              <a:t>. It will instead draw on all the available evidence to make </a:t>
            </a:r>
            <a:r>
              <a:rPr lang="en-GB" b="1" dirty="0">
                <a:solidFill>
                  <a:srgbClr val="FFC000"/>
                </a:solidFill>
              </a:rPr>
              <a:t>recommendations to improve road safety and mitigate or prevent similar incidents in the future</a:t>
            </a:r>
            <a:r>
              <a:rPr lang="en-GB" dirty="0"/>
              <a:t>.”  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5320316-28C7-9DAD-EAC1-139FE4ED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 Safety Investigation Branch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66ADA-BAD9-3230-1366-ADCA71B7502C}"/>
              </a:ext>
            </a:extLst>
          </p:cNvPr>
          <p:cNvSpPr/>
          <p:nvPr/>
        </p:nvSpPr>
        <p:spPr>
          <a:xfrm>
            <a:off x="7295535" y="819208"/>
            <a:ext cx="2290917" cy="151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Department for Transport - Wikipedia">
            <a:extLst>
              <a:ext uri="{FF2B5EF4-FFF2-40B4-BE49-F238E27FC236}">
                <a16:creationId xmlns:a16="http://schemas.microsoft.com/office/drawing/2014/main" id="{25FBC961-5033-3664-F0A2-02937867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224" y="917275"/>
            <a:ext cx="2111473" cy="1342591"/>
          </a:xfrm>
          <a:prstGeom prst="rect">
            <a:avLst/>
          </a:prstGeom>
          <a:solidFill>
            <a:schemeClr val="tx1"/>
          </a:solidFill>
          <a:effectLst/>
        </p:spPr>
      </p:pic>
    </p:spTree>
    <p:extLst>
      <p:ext uri="{BB962C8B-B14F-4D97-AF65-F5344CB8AC3E}">
        <p14:creationId xmlns:p14="http://schemas.microsoft.com/office/powerpoint/2010/main" val="357787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>
            <a:extLst>
              <a:ext uri="{FF2B5EF4-FFF2-40B4-BE49-F238E27FC236}">
                <a16:creationId xmlns:a16="http://schemas.microsoft.com/office/drawing/2014/main" id="{F260DDD0-CF12-E35F-10FD-87F089FC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827088"/>
            <a:ext cx="9220200" cy="76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>
            <a:extLst>
              <a:ext uri="{FF2B5EF4-FFF2-40B4-BE49-F238E27FC236}">
                <a16:creationId xmlns:a16="http://schemas.microsoft.com/office/drawing/2014/main" id="{A8D3F0A6-83B4-3A67-3001-465E8120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00" y="0"/>
            <a:ext cx="672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808184"/>
      </a:dk2>
      <a:lt2>
        <a:srgbClr val="E7E6E6"/>
      </a:lt2>
      <a:accent1>
        <a:srgbClr val="FFC10E"/>
      </a:accent1>
      <a:accent2>
        <a:srgbClr val="961B1E"/>
      </a:accent2>
      <a:accent3>
        <a:srgbClr val="0D1D51"/>
      </a:accent3>
      <a:accent4>
        <a:srgbClr val="666666"/>
      </a:accent4>
      <a:accent5>
        <a:srgbClr val="3C76A6"/>
      </a:accent5>
      <a:accent6>
        <a:srgbClr val="C00000"/>
      </a:accent6>
      <a:hlink>
        <a:srgbClr val="FF0000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afe Template.potx" id="{35117C6B-B3B7-4B1B-A23D-E016A2658571}" vid="{57727CC8-66D4-4A8D-9A8A-BBC53347E2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</TotalTime>
  <Words>425</Words>
  <Application>Microsoft Office PowerPoint</Application>
  <PresentationFormat>Widescreen</PresentationFormat>
  <Paragraphs>65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Lato</vt:lpstr>
      <vt:lpstr>Office Theme</vt:lpstr>
      <vt:lpstr>Collision Review Boards The Safe System Approach </vt:lpstr>
      <vt:lpstr>PowerPoint Presentation</vt:lpstr>
      <vt:lpstr>Incident Investigation – where does it fit?</vt:lpstr>
      <vt:lpstr>Incident Investigation – where does it fit?</vt:lpstr>
      <vt:lpstr>Incident Investigation – where does it fit?</vt:lpstr>
      <vt:lpstr>Collision Review Boards</vt:lpstr>
      <vt:lpstr>Road Safety Investigation Branch</vt:lpstr>
      <vt:lpstr>PowerPoint Presentation</vt:lpstr>
      <vt:lpstr>PowerPoint Presentation</vt:lpstr>
      <vt:lpstr>PowerPoint Presentation</vt:lpstr>
      <vt:lpstr>Single Incident Case Study</vt:lpstr>
      <vt:lpstr>Single Incident Case Study</vt:lpstr>
      <vt:lpstr>Tesco.com</vt:lpstr>
      <vt:lpstr>Single Incident Case Study</vt:lpstr>
      <vt:lpstr>PowerPoint Presentation</vt:lpstr>
      <vt:lpstr>PowerPoint Presentation</vt:lpstr>
      <vt:lpstr>Join the Dots</vt:lpstr>
      <vt:lpstr>Survivorship Bias in reverse?</vt:lpstr>
      <vt:lpstr>PowerPoint Presentation</vt:lpstr>
      <vt:lpstr>When do you hold your Review Board?</vt:lpstr>
      <vt:lpstr>Safe System: Priority or Value?</vt:lpstr>
      <vt:lpstr>Key Takeaway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Investigations</dc:title>
  <dc:creator>Saul Jeavons</dc:creator>
  <cp:lastModifiedBy>Mark Cartwright</cp:lastModifiedBy>
  <cp:revision>6</cp:revision>
  <dcterms:created xsi:type="dcterms:W3CDTF">2022-04-05T00:07:45Z</dcterms:created>
  <dcterms:modified xsi:type="dcterms:W3CDTF">2024-04-05T11:15:36Z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