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2"/>
    <p:sldMasterId id="2147483673" r:id="rId3"/>
    <p:sldMasterId id="2147483705" r:id="rId4"/>
    <p:sldMasterId id="2147483733" r:id="rId5"/>
    <p:sldMasterId id="2147483737" r:id="rId6"/>
    <p:sldMasterId id="2147483741" r:id="rId7"/>
  </p:sldMasterIdLst>
  <p:notesMasterIdLst>
    <p:notesMasterId r:id="rId13"/>
  </p:notesMasterIdLst>
  <p:handoutMasterIdLst>
    <p:handoutMasterId r:id="rId14"/>
  </p:handoutMasterIdLst>
  <p:sldIdLst>
    <p:sldId id="290" r:id="rId8"/>
    <p:sldId id="289" r:id="rId9"/>
    <p:sldId id="294" r:id="rId10"/>
    <p:sldId id="293" r:id="rId11"/>
    <p:sldId id="292" r:id="rId12"/>
  </p:sldIdLst>
  <p:sldSz cx="12192000" cy="6858000"/>
  <p:notesSz cx="7315200" cy="96012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3" userDrawn="1">
          <p15:clr>
            <a:srgbClr val="A4A3A4"/>
          </p15:clr>
        </p15:guide>
        <p15:guide id="2" orient="horz" pos="1227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orient="horz" pos="3664" userDrawn="1">
          <p15:clr>
            <a:srgbClr val="A4A3A4"/>
          </p15:clr>
        </p15:guide>
        <p15:guide id="5" orient="horz" pos="240" userDrawn="1">
          <p15:clr>
            <a:srgbClr val="A4A3A4"/>
          </p15:clr>
        </p15:guide>
        <p15:guide id="6" pos="7189" userDrawn="1">
          <p15:clr>
            <a:srgbClr val="A4A3A4"/>
          </p15:clr>
        </p15:guide>
        <p15:guide id="7" pos="3840" userDrawn="1">
          <p15:clr>
            <a:srgbClr val="A4A3A4"/>
          </p15:clr>
        </p15:guide>
        <p15:guide id="8" pos="4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AEB2B5"/>
    <a:srgbClr val="66717E"/>
    <a:srgbClr val="FFB000"/>
    <a:srgbClr val="0032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1FF451-C6BB-4490-99A0-89C6C0773F2C}" v="1" dt="2024-04-05T11:54:29.9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5289" autoAdjust="0"/>
  </p:normalViewPr>
  <p:slideViewPr>
    <p:cSldViewPr snapToGrid="0" snapToObjects="1">
      <p:cViewPr varScale="1">
        <p:scale>
          <a:sx n="69" d="100"/>
          <a:sy n="69" d="100"/>
        </p:scale>
        <p:origin x="684" y="72"/>
      </p:cViewPr>
      <p:guideLst>
        <p:guide orient="horz" pos="413"/>
        <p:guide orient="horz" pos="1227"/>
        <p:guide orient="horz" pos="2160"/>
        <p:guide orient="horz" pos="3664"/>
        <p:guide orient="horz" pos="240"/>
        <p:guide pos="7189"/>
        <p:guide pos="3840"/>
        <p:guide pos="4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3864" y="-96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6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4.xml"/><Relationship Id="rId15" Type="http://schemas.openxmlformats.org/officeDocument/2006/relationships/tags" Target="tags/tag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2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Cartwright" userId="2c54321c-762d-48cb-bb65-a29dc1091bcb" providerId="ADAL" clId="{E11FF451-C6BB-4490-99A0-89C6C0773F2C}"/>
    <pc:docChg chg="modNotesMaster modHandout">
      <pc:chgData name="Mark Cartwright" userId="2c54321c-762d-48cb-bb65-a29dc1091bcb" providerId="ADAL" clId="{E11FF451-C6BB-4490-99A0-89C6C0773F2C}" dt="2024-04-05T11:54:29.937" v="0"/>
      <pc:docMkLst>
        <pc:docMk/>
      </pc:docMkLst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2635B6-4763-48FE-9D9B-B45CD3DF7A2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C3AFD64-F03E-4E8B-A60C-82CCABD5D1A9}">
      <dgm:prSet/>
      <dgm:spPr/>
      <dgm:t>
        <a:bodyPr/>
        <a:lstStyle/>
        <a:p>
          <a:r>
            <a:rPr lang="en-GB" b="0"/>
            <a:t>Financial </a:t>
          </a:r>
          <a:endParaRPr lang="en-US"/>
        </a:p>
      </dgm:t>
    </dgm:pt>
    <dgm:pt modelId="{ED3B082B-E160-46ED-8645-B54AA8CE05F3}" type="parTrans" cxnId="{5AD66D86-F3DA-4006-ACEA-8E68A3C2FF92}">
      <dgm:prSet/>
      <dgm:spPr/>
      <dgm:t>
        <a:bodyPr/>
        <a:lstStyle/>
        <a:p>
          <a:endParaRPr lang="en-US"/>
        </a:p>
      </dgm:t>
    </dgm:pt>
    <dgm:pt modelId="{4C1402A8-5CA9-434C-A55D-FB8EF39A88EA}" type="sibTrans" cxnId="{5AD66D86-F3DA-4006-ACEA-8E68A3C2FF92}">
      <dgm:prSet/>
      <dgm:spPr/>
      <dgm:t>
        <a:bodyPr/>
        <a:lstStyle/>
        <a:p>
          <a:endParaRPr lang="en-US"/>
        </a:p>
      </dgm:t>
    </dgm:pt>
    <dgm:pt modelId="{57C3AB6D-4514-4A6F-92F4-B5690DEB81F9}">
      <dgm:prSet/>
      <dgm:spPr/>
      <dgm:t>
        <a:bodyPr/>
        <a:lstStyle/>
        <a:p>
          <a:r>
            <a:rPr lang="en-GB" b="0"/>
            <a:t>Legal </a:t>
          </a:r>
          <a:endParaRPr lang="en-US"/>
        </a:p>
      </dgm:t>
    </dgm:pt>
    <dgm:pt modelId="{41EBAF17-0F99-4E1C-8D63-A1902774D7E4}" type="parTrans" cxnId="{357BC689-189B-462D-AD63-7559E03EFF19}">
      <dgm:prSet/>
      <dgm:spPr/>
      <dgm:t>
        <a:bodyPr/>
        <a:lstStyle/>
        <a:p>
          <a:endParaRPr lang="en-US"/>
        </a:p>
      </dgm:t>
    </dgm:pt>
    <dgm:pt modelId="{81F3477F-8237-43E9-B58D-13839F92C8E5}" type="sibTrans" cxnId="{357BC689-189B-462D-AD63-7559E03EFF19}">
      <dgm:prSet/>
      <dgm:spPr/>
      <dgm:t>
        <a:bodyPr/>
        <a:lstStyle/>
        <a:p>
          <a:endParaRPr lang="en-US"/>
        </a:p>
      </dgm:t>
    </dgm:pt>
    <dgm:pt modelId="{963F1FC8-03D2-45FF-96FB-959EF07FCE8B}">
      <dgm:prSet/>
      <dgm:spPr/>
      <dgm:t>
        <a:bodyPr/>
        <a:lstStyle/>
        <a:p>
          <a:r>
            <a:rPr lang="en-GB" b="0"/>
            <a:t>Moral </a:t>
          </a:r>
          <a:endParaRPr lang="en-US"/>
        </a:p>
      </dgm:t>
    </dgm:pt>
    <dgm:pt modelId="{78F23DF2-C8E9-42DD-B18C-722C4175FB4E}" type="parTrans" cxnId="{856C0EC6-975E-46E3-AD8E-8A92C3ACC2B3}">
      <dgm:prSet/>
      <dgm:spPr/>
      <dgm:t>
        <a:bodyPr/>
        <a:lstStyle/>
        <a:p>
          <a:endParaRPr lang="en-US"/>
        </a:p>
      </dgm:t>
    </dgm:pt>
    <dgm:pt modelId="{28D62A29-FA1F-463E-BC57-4AD1E4CAAC3F}" type="sibTrans" cxnId="{856C0EC6-975E-46E3-AD8E-8A92C3ACC2B3}">
      <dgm:prSet/>
      <dgm:spPr/>
      <dgm:t>
        <a:bodyPr/>
        <a:lstStyle/>
        <a:p>
          <a:endParaRPr lang="en-US"/>
        </a:p>
      </dgm:t>
    </dgm:pt>
    <dgm:pt modelId="{0A2E0153-67E2-4C37-BAEB-5DF8248D5FC9}" type="pres">
      <dgm:prSet presAssocID="{3A2635B6-4763-48FE-9D9B-B45CD3DF7A23}" presName="root" presStyleCnt="0">
        <dgm:presLayoutVars>
          <dgm:dir/>
          <dgm:resizeHandles val="exact"/>
        </dgm:presLayoutVars>
      </dgm:prSet>
      <dgm:spPr/>
    </dgm:pt>
    <dgm:pt modelId="{3AE59E96-FF53-41A9-BE97-CB2CED5645D4}" type="pres">
      <dgm:prSet presAssocID="{0C3AFD64-F03E-4E8B-A60C-82CCABD5D1A9}" presName="compNode" presStyleCnt="0"/>
      <dgm:spPr/>
    </dgm:pt>
    <dgm:pt modelId="{EAABC780-8FB0-4EC6-A83E-CFF156B3FF01}" type="pres">
      <dgm:prSet presAssocID="{0C3AFD64-F03E-4E8B-A60C-82CCABD5D1A9}" presName="bgRect" presStyleLbl="bgShp" presStyleIdx="0" presStyleCnt="3"/>
      <dgm:spPr/>
    </dgm:pt>
    <dgm:pt modelId="{83D11190-BEE6-4C1F-A516-DB8A72C8B477}" type="pres">
      <dgm:prSet presAssocID="{0C3AFD64-F03E-4E8B-A60C-82CCABD5D1A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E328C025-7B7E-4BD4-9F19-1C321A67B6FC}" type="pres">
      <dgm:prSet presAssocID="{0C3AFD64-F03E-4E8B-A60C-82CCABD5D1A9}" presName="spaceRect" presStyleCnt="0"/>
      <dgm:spPr/>
    </dgm:pt>
    <dgm:pt modelId="{2BECA71F-1C91-4467-ACFA-3609A1B60374}" type="pres">
      <dgm:prSet presAssocID="{0C3AFD64-F03E-4E8B-A60C-82CCABD5D1A9}" presName="parTx" presStyleLbl="revTx" presStyleIdx="0" presStyleCnt="3">
        <dgm:presLayoutVars>
          <dgm:chMax val="0"/>
          <dgm:chPref val="0"/>
        </dgm:presLayoutVars>
      </dgm:prSet>
      <dgm:spPr/>
    </dgm:pt>
    <dgm:pt modelId="{C6E2DE37-E008-450F-80F8-1AADC53E9E0F}" type="pres">
      <dgm:prSet presAssocID="{4C1402A8-5CA9-434C-A55D-FB8EF39A88EA}" presName="sibTrans" presStyleCnt="0"/>
      <dgm:spPr/>
    </dgm:pt>
    <dgm:pt modelId="{89E7280E-E995-443B-BD0A-E10646A05743}" type="pres">
      <dgm:prSet presAssocID="{57C3AB6D-4514-4A6F-92F4-B5690DEB81F9}" presName="compNode" presStyleCnt="0"/>
      <dgm:spPr/>
    </dgm:pt>
    <dgm:pt modelId="{EFEB90C1-0F2D-4F31-B771-1D7F9D778FB9}" type="pres">
      <dgm:prSet presAssocID="{57C3AB6D-4514-4A6F-92F4-B5690DEB81F9}" presName="bgRect" presStyleLbl="bgShp" presStyleIdx="1" presStyleCnt="3"/>
      <dgm:spPr/>
    </dgm:pt>
    <dgm:pt modelId="{392CDC2E-5515-4FC1-A837-148663989E8D}" type="pres">
      <dgm:prSet presAssocID="{57C3AB6D-4514-4A6F-92F4-B5690DEB81F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94A5A4DE-72E4-48A7-A8D2-6843805C9F0E}" type="pres">
      <dgm:prSet presAssocID="{57C3AB6D-4514-4A6F-92F4-B5690DEB81F9}" presName="spaceRect" presStyleCnt="0"/>
      <dgm:spPr/>
    </dgm:pt>
    <dgm:pt modelId="{2389D352-E3CD-43B2-8046-97179E4876EA}" type="pres">
      <dgm:prSet presAssocID="{57C3AB6D-4514-4A6F-92F4-B5690DEB81F9}" presName="parTx" presStyleLbl="revTx" presStyleIdx="1" presStyleCnt="3">
        <dgm:presLayoutVars>
          <dgm:chMax val="0"/>
          <dgm:chPref val="0"/>
        </dgm:presLayoutVars>
      </dgm:prSet>
      <dgm:spPr/>
    </dgm:pt>
    <dgm:pt modelId="{D14537F4-C5EF-4AB6-8E2B-504416A117F4}" type="pres">
      <dgm:prSet presAssocID="{81F3477F-8237-43E9-B58D-13839F92C8E5}" presName="sibTrans" presStyleCnt="0"/>
      <dgm:spPr/>
    </dgm:pt>
    <dgm:pt modelId="{D81B633C-B5DD-4B94-A40B-8ED81EB71795}" type="pres">
      <dgm:prSet presAssocID="{963F1FC8-03D2-45FF-96FB-959EF07FCE8B}" presName="compNode" presStyleCnt="0"/>
      <dgm:spPr/>
    </dgm:pt>
    <dgm:pt modelId="{E494EDED-5B2B-45CF-A409-349CC120C1C9}" type="pres">
      <dgm:prSet presAssocID="{963F1FC8-03D2-45FF-96FB-959EF07FCE8B}" presName="bgRect" presStyleLbl="bgShp" presStyleIdx="2" presStyleCnt="3"/>
      <dgm:spPr/>
    </dgm:pt>
    <dgm:pt modelId="{F42249B3-6218-46F6-ACFD-39757233F641}" type="pres">
      <dgm:prSet presAssocID="{963F1FC8-03D2-45FF-96FB-959EF07FCE8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6020A6BF-D51F-477B-B32B-7E6444C305F2}" type="pres">
      <dgm:prSet presAssocID="{963F1FC8-03D2-45FF-96FB-959EF07FCE8B}" presName="spaceRect" presStyleCnt="0"/>
      <dgm:spPr/>
    </dgm:pt>
    <dgm:pt modelId="{49F5162F-5148-41F6-8406-C1DB1ECBE442}" type="pres">
      <dgm:prSet presAssocID="{963F1FC8-03D2-45FF-96FB-959EF07FCE8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00DED6E-6753-4318-AC76-4F520FE74DB0}" type="presOf" srcId="{3A2635B6-4763-48FE-9D9B-B45CD3DF7A23}" destId="{0A2E0153-67E2-4C37-BAEB-5DF8248D5FC9}" srcOrd="0" destOrd="0" presId="urn:microsoft.com/office/officeart/2018/2/layout/IconVerticalSolidList"/>
    <dgm:cxn modelId="{5AD66D86-F3DA-4006-ACEA-8E68A3C2FF92}" srcId="{3A2635B6-4763-48FE-9D9B-B45CD3DF7A23}" destId="{0C3AFD64-F03E-4E8B-A60C-82CCABD5D1A9}" srcOrd="0" destOrd="0" parTransId="{ED3B082B-E160-46ED-8645-B54AA8CE05F3}" sibTransId="{4C1402A8-5CA9-434C-A55D-FB8EF39A88EA}"/>
    <dgm:cxn modelId="{357BC689-189B-462D-AD63-7559E03EFF19}" srcId="{3A2635B6-4763-48FE-9D9B-B45CD3DF7A23}" destId="{57C3AB6D-4514-4A6F-92F4-B5690DEB81F9}" srcOrd="1" destOrd="0" parTransId="{41EBAF17-0F99-4E1C-8D63-A1902774D7E4}" sibTransId="{81F3477F-8237-43E9-B58D-13839F92C8E5}"/>
    <dgm:cxn modelId="{42B2A98C-1C60-49E2-8E31-CC7761480154}" type="presOf" srcId="{0C3AFD64-F03E-4E8B-A60C-82CCABD5D1A9}" destId="{2BECA71F-1C91-4467-ACFA-3609A1B60374}" srcOrd="0" destOrd="0" presId="urn:microsoft.com/office/officeart/2018/2/layout/IconVerticalSolidList"/>
    <dgm:cxn modelId="{9FAF1ABC-9AB0-4D7D-944C-C3D00800103E}" type="presOf" srcId="{57C3AB6D-4514-4A6F-92F4-B5690DEB81F9}" destId="{2389D352-E3CD-43B2-8046-97179E4876EA}" srcOrd="0" destOrd="0" presId="urn:microsoft.com/office/officeart/2018/2/layout/IconVerticalSolidList"/>
    <dgm:cxn modelId="{856C0EC6-975E-46E3-AD8E-8A92C3ACC2B3}" srcId="{3A2635B6-4763-48FE-9D9B-B45CD3DF7A23}" destId="{963F1FC8-03D2-45FF-96FB-959EF07FCE8B}" srcOrd="2" destOrd="0" parTransId="{78F23DF2-C8E9-42DD-B18C-722C4175FB4E}" sibTransId="{28D62A29-FA1F-463E-BC57-4AD1E4CAAC3F}"/>
    <dgm:cxn modelId="{1EA460CE-77E4-44AA-B371-539FB89D963B}" type="presOf" srcId="{963F1FC8-03D2-45FF-96FB-959EF07FCE8B}" destId="{49F5162F-5148-41F6-8406-C1DB1ECBE442}" srcOrd="0" destOrd="0" presId="urn:microsoft.com/office/officeart/2018/2/layout/IconVerticalSolidList"/>
    <dgm:cxn modelId="{8D783EF4-4403-449B-A869-285009AB509E}" type="presParOf" srcId="{0A2E0153-67E2-4C37-BAEB-5DF8248D5FC9}" destId="{3AE59E96-FF53-41A9-BE97-CB2CED5645D4}" srcOrd="0" destOrd="0" presId="urn:microsoft.com/office/officeart/2018/2/layout/IconVerticalSolidList"/>
    <dgm:cxn modelId="{71B7C41B-B5D1-4A6B-BF30-EE3363D8A432}" type="presParOf" srcId="{3AE59E96-FF53-41A9-BE97-CB2CED5645D4}" destId="{EAABC780-8FB0-4EC6-A83E-CFF156B3FF01}" srcOrd="0" destOrd="0" presId="urn:microsoft.com/office/officeart/2018/2/layout/IconVerticalSolidList"/>
    <dgm:cxn modelId="{3E4038E2-1FBC-40A2-8154-1882F25B4EFD}" type="presParOf" srcId="{3AE59E96-FF53-41A9-BE97-CB2CED5645D4}" destId="{83D11190-BEE6-4C1F-A516-DB8A72C8B477}" srcOrd="1" destOrd="0" presId="urn:microsoft.com/office/officeart/2018/2/layout/IconVerticalSolidList"/>
    <dgm:cxn modelId="{47EC31E9-6568-4BA2-8DED-E14C5831CC91}" type="presParOf" srcId="{3AE59E96-FF53-41A9-BE97-CB2CED5645D4}" destId="{E328C025-7B7E-4BD4-9F19-1C321A67B6FC}" srcOrd="2" destOrd="0" presId="urn:microsoft.com/office/officeart/2018/2/layout/IconVerticalSolidList"/>
    <dgm:cxn modelId="{EAB5D65A-D9C7-4456-82BD-1D9C5AE321CA}" type="presParOf" srcId="{3AE59E96-FF53-41A9-BE97-CB2CED5645D4}" destId="{2BECA71F-1C91-4467-ACFA-3609A1B60374}" srcOrd="3" destOrd="0" presId="urn:microsoft.com/office/officeart/2018/2/layout/IconVerticalSolidList"/>
    <dgm:cxn modelId="{ADFE1D12-C111-44FC-9F94-39E4D692E5D9}" type="presParOf" srcId="{0A2E0153-67E2-4C37-BAEB-5DF8248D5FC9}" destId="{C6E2DE37-E008-450F-80F8-1AADC53E9E0F}" srcOrd="1" destOrd="0" presId="urn:microsoft.com/office/officeart/2018/2/layout/IconVerticalSolidList"/>
    <dgm:cxn modelId="{CBA6B9C8-F872-454B-91FA-677B808049AD}" type="presParOf" srcId="{0A2E0153-67E2-4C37-BAEB-5DF8248D5FC9}" destId="{89E7280E-E995-443B-BD0A-E10646A05743}" srcOrd="2" destOrd="0" presId="urn:microsoft.com/office/officeart/2018/2/layout/IconVerticalSolidList"/>
    <dgm:cxn modelId="{E9F989A4-A287-4078-8F8F-B1BF020C8B99}" type="presParOf" srcId="{89E7280E-E995-443B-BD0A-E10646A05743}" destId="{EFEB90C1-0F2D-4F31-B771-1D7F9D778FB9}" srcOrd="0" destOrd="0" presId="urn:microsoft.com/office/officeart/2018/2/layout/IconVerticalSolidList"/>
    <dgm:cxn modelId="{2BC9CE9A-C06F-4F43-A825-ECD03DDCDE57}" type="presParOf" srcId="{89E7280E-E995-443B-BD0A-E10646A05743}" destId="{392CDC2E-5515-4FC1-A837-148663989E8D}" srcOrd="1" destOrd="0" presId="urn:microsoft.com/office/officeart/2018/2/layout/IconVerticalSolidList"/>
    <dgm:cxn modelId="{116D7DBC-0D50-454B-95EC-42A1C8661715}" type="presParOf" srcId="{89E7280E-E995-443B-BD0A-E10646A05743}" destId="{94A5A4DE-72E4-48A7-A8D2-6843805C9F0E}" srcOrd="2" destOrd="0" presId="urn:microsoft.com/office/officeart/2018/2/layout/IconVerticalSolidList"/>
    <dgm:cxn modelId="{4F38910D-C830-4F6F-82FB-C85BC7CAA721}" type="presParOf" srcId="{89E7280E-E995-443B-BD0A-E10646A05743}" destId="{2389D352-E3CD-43B2-8046-97179E4876EA}" srcOrd="3" destOrd="0" presId="urn:microsoft.com/office/officeart/2018/2/layout/IconVerticalSolidList"/>
    <dgm:cxn modelId="{2A762ACF-037B-4FA2-A300-D9780FFB8E24}" type="presParOf" srcId="{0A2E0153-67E2-4C37-BAEB-5DF8248D5FC9}" destId="{D14537F4-C5EF-4AB6-8E2B-504416A117F4}" srcOrd="3" destOrd="0" presId="urn:microsoft.com/office/officeart/2018/2/layout/IconVerticalSolidList"/>
    <dgm:cxn modelId="{E49D7CFB-A40B-497B-ACF1-B39417EA5F84}" type="presParOf" srcId="{0A2E0153-67E2-4C37-BAEB-5DF8248D5FC9}" destId="{D81B633C-B5DD-4B94-A40B-8ED81EB71795}" srcOrd="4" destOrd="0" presId="urn:microsoft.com/office/officeart/2018/2/layout/IconVerticalSolidList"/>
    <dgm:cxn modelId="{27BC0DC9-526A-43CB-A56B-66DA8A2B7E88}" type="presParOf" srcId="{D81B633C-B5DD-4B94-A40B-8ED81EB71795}" destId="{E494EDED-5B2B-45CF-A409-349CC120C1C9}" srcOrd="0" destOrd="0" presId="urn:microsoft.com/office/officeart/2018/2/layout/IconVerticalSolidList"/>
    <dgm:cxn modelId="{31ECD941-0157-478A-B33E-E2848312C959}" type="presParOf" srcId="{D81B633C-B5DD-4B94-A40B-8ED81EB71795}" destId="{F42249B3-6218-46F6-ACFD-39757233F641}" srcOrd="1" destOrd="0" presId="urn:microsoft.com/office/officeart/2018/2/layout/IconVerticalSolidList"/>
    <dgm:cxn modelId="{B00E320A-09EB-4FD5-B898-E9AE5830C356}" type="presParOf" srcId="{D81B633C-B5DD-4B94-A40B-8ED81EB71795}" destId="{6020A6BF-D51F-477B-B32B-7E6444C305F2}" srcOrd="2" destOrd="0" presId="urn:microsoft.com/office/officeart/2018/2/layout/IconVerticalSolidList"/>
    <dgm:cxn modelId="{16E96BE7-1594-4836-ABBD-02F03A107B9C}" type="presParOf" srcId="{D81B633C-B5DD-4B94-A40B-8ED81EB71795}" destId="{49F5162F-5148-41F6-8406-C1DB1ECBE44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A1A892-60E9-4FA0-9AF6-25EA3A406D7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4CFD42A-B0A3-4110-B8A7-09DC5745F0C0}">
      <dgm:prSet/>
      <dgm:spPr/>
      <dgm:t>
        <a:bodyPr/>
        <a:lstStyle/>
        <a:p>
          <a:r>
            <a:rPr lang="en-GB"/>
            <a:t>Collation of evidence</a:t>
          </a:r>
          <a:endParaRPr lang="en-US"/>
        </a:p>
      </dgm:t>
    </dgm:pt>
    <dgm:pt modelId="{4E707953-8F9F-4D08-BA18-7415B646FD82}" type="parTrans" cxnId="{EE299E38-B275-47ED-974D-DB50C8841707}">
      <dgm:prSet/>
      <dgm:spPr/>
      <dgm:t>
        <a:bodyPr/>
        <a:lstStyle/>
        <a:p>
          <a:endParaRPr lang="en-US"/>
        </a:p>
      </dgm:t>
    </dgm:pt>
    <dgm:pt modelId="{2212EC99-5C96-4B0C-83D5-1EB0DD7B9FF7}" type="sibTrans" cxnId="{EE299E38-B275-47ED-974D-DB50C8841707}">
      <dgm:prSet/>
      <dgm:spPr/>
      <dgm:t>
        <a:bodyPr/>
        <a:lstStyle/>
        <a:p>
          <a:endParaRPr lang="en-US"/>
        </a:p>
      </dgm:t>
    </dgm:pt>
    <dgm:pt modelId="{81A6F4C9-4395-40C3-9355-F977DD1512E4}">
      <dgm:prSet/>
      <dgm:spPr/>
      <dgm:t>
        <a:bodyPr/>
        <a:lstStyle/>
        <a:p>
          <a:r>
            <a:rPr lang="en-GB"/>
            <a:t>Witness testimonies</a:t>
          </a:r>
          <a:endParaRPr lang="en-US"/>
        </a:p>
      </dgm:t>
    </dgm:pt>
    <dgm:pt modelId="{6165E4C2-C813-4AB2-8EEA-0849286595F4}" type="parTrans" cxnId="{C2450213-3EAE-44A6-93F3-A4E908564CFF}">
      <dgm:prSet/>
      <dgm:spPr/>
      <dgm:t>
        <a:bodyPr/>
        <a:lstStyle/>
        <a:p>
          <a:endParaRPr lang="en-US"/>
        </a:p>
      </dgm:t>
    </dgm:pt>
    <dgm:pt modelId="{2456A562-6F2E-450E-99A9-ED675332BBD5}" type="sibTrans" cxnId="{C2450213-3EAE-44A6-93F3-A4E908564CFF}">
      <dgm:prSet/>
      <dgm:spPr/>
      <dgm:t>
        <a:bodyPr/>
        <a:lstStyle/>
        <a:p>
          <a:endParaRPr lang="en-US"/>
        </a:p>
      </dgm:t>
    </dgm:pt>
    <dgm:pt modelId="{6805F83C-E0F4-4EA1-BB7B-01EF342672D8}">
      <dgm:prSet/>
      <dgm:spPr/>
      <dgm:t>
        <a:bodyPr/>
        <a:lstStyle/>
        <a:p>
          <a:r>
            <a:rPr lang="en-GB"/>
            <a:t>Report writing </a:t>
          </a:r>
          <a:endParaRPr lang="en-US"/>
        </a:p>
      </dgm:t>
    </dgm:pt>
    <dgm:pt modelId="{5B6F61EB-EBC0-4E49-8BBE-C2071B926270}" type="parTrans" cxnId="{C8220B5B-E7F9-4BA1-8675-D5E7A4E00065}">
      <dgm:prSet/>
      <dgm:spPr/>
      <dgm:t>
        <a:bodyPr/>
        <a:lstStyle/>
        <a:p>
          <a:endParaRPr lang="en-US"/>
        </a:p>
      </dgm:t>
    </dgm:pt>
    <dgm:pt modelId="{C296F89A-472D-4CC5-8598-36F60DD2CE37}" type="sibTrans" cxnId="{C8220B5B-E7F9-4BA1-8675-D5E7A4E00065}">
      <dgm:prSet/>
      <dgm:spPr/>
      <dgm:t>
        <a:bodyPr/>
        <a:lstStyle/>
        <a:p>
          <a:endParaRPr lang="en-US"/>
        </a:p>
      </dgm:t>
    </dgm:pt>
    <dgm:pt modelId="{3F867EEB-A7D7-4ADA-AF29-19FA95831DAA}">
      <dgm:prSet/>
      <dgm:spPr/>
      <dgm:t>
        <a:bodyPr/>
        <a:lstStyle/>
        <a:p>
          <a:r>
            <a:rPr lang="en-GB"/>
            <a:t>Learning</a:t>
          </a:r>
          <a:endParaRPr lang="en-US"/>
        </a:p>
      </dgm:t>
    </dgm:pt>
    <dgm:pt modelId="{517671B0-E83C-432E-8FE9-B391DCB01EE6}" type="parTrans" cxnId="{3CCC7E73-80ED-4BD3-9591-554E8E664823}">
      <dgm:prSet/>
      <dgm:spPr/>
      <dgm:t>
        <a:bodyPr/>
        <a:lstStyle/>
        <a:p>
          <a:endParaRPr lang="en-US"/>
        </a:p>
      </dgm:t>
    </dgm:pt>
    <dgm:pt modelId="{7C91731E-CB71-4687-881C-BBBD29335FA7}" type="sibTrans" cxnId="{3CCC7E73-80ED-4BD3-9591-554E8E664823}">
      <dgm:prSet/>
      <dgm:spPr/>
      <dgm:t>
        <a:bodyPr/>
        <a:lstStyle/>
        <a:p>
          <a:endParaRPr lang="en-US"/>
        </a:p>
      </dgm:t>
    </dgm:pt>
    <dgm:pt modelId="{5802D1AF-AFA8-41A1-9F67-E30FF815A37C}" type="pres">
      <dgm:prSet presAssocID="{E5A1A892-60E9-4FA0-9AF6-25EA3A406D7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D3C0473-D3CB-447C-A259-19DDD0383BE7}" type="pres">
      <dgm:prSet presAssocID="{84CFD42A-B0A3-4110-B8A7-09DC5745F0C0}" presName="hierRoot1" presStyleCnt="0"/>
      <dgm:spPr/>
    </dgm:pt>
    <dgm:pt modelId="{6FA0A3D3-2053-4FE4-8793-D175EC3C644A}" type="pres">
      <dgm:prSet presAssocID="{84CFD42A-B0A3-4110-B8A7-09DC5745F0C0}" presName="composite" presStyleCnt="0"/>
      <dgm:spPr/>
    </dgm:pt>
    <dgm:pt modelId="{FE4644D1-CD84-45E1-901F-5880368475DA}" type="pres">
      <dgm:prSet presAssocID="{84CFD42A-B0A3-4110-B8A7-09DC5745F0C0}" presName="background" presStyleLbl="node0" presStyleIdx="0" presStyleCnt="4"/>
      <dgm:spPr/>
    </dgm:pt>
    <dgm:pt modelId="{F9007157-1A18-4254-AB3C-DF38982FB814}" type="pres">
      <dgm:prSet presAssocID="{84CFD42A-B0A3-4110-B8A7-09DC5745F0C0}" presName="text" presStyleLbl="fgAcc0" presStyleIdx="0" presStyleCnt="4">
        <dgm:presLayoutVars>
          <dgm:chPref val="3"/>
        </dgm:presLayoutVars>
      </dgm:prSet>
      <dgm:spPr/>
    </dgm:pt>
    <dgm:pt modelId="{5A571310-2838-42B3-8EEC-5F2ABF51A36B}" type="pres">
      <dgm:prSet presAssocID="{84CFD42A-B0A3-4110-B8A7-09DC5745F0C0}" presName="hierChild2" presStyleCnt="0"/>
      <dgm:spPr/>
    </dgm:pt>
    <dgm:pt modelId="{A1C0FEA0-E67D-4629-B51F-25B32F6106DE}" type="pres">
      <dgm:prSet presAssocID="{81A6F4C9-4395-40C3-9355-F977DD1512E4}" presName="hierRoot1" presStyleCnt="0"/>
      <dgm:spPr/>
    </dgm:pt>
    <dgm:pt modelId="{AAE6880B-B09B-4EEC-A490-EC13D39D79B6}" type="pres">
      <dgm:prSet presAssocID="{81A6F4C9-4395-40C3-9355-F977DD1512E4}" presName="composite" presStyleCnt="0"/>
      <dgm:spPr/>
    </dgm:pt>
    <dgm:pt modelId="{40E07737-C3F5-4E6C-A3B7-3BAC6C7AA2D0}" type="pres">
      <dgm:prSet presAssocID="{81A6F4C9-4395-40C3-9355-F977DD1512E4}" presName="background" presStyleLbl="node0" presStyleIdx="1" presStyleCnt="4"/>
      <dgm:spPr/>
    </dgm:pt>
    <dgm:pt modelId="{C782B52F-72D2-4035-B536-C3E49A853FCE}" type="pres">
      <dgm:prSet presAssocID="{81A6F4C9-4395-40C3-9355-F977DD1512E4}" presName="text" presStyleLbl="fgAcc0" presStyleIdx="1" presStyleCnt="4">
        <dgm:presLayoutVars>
          <dgm:chPref val="3"/>
        </dgm:presLayoutVars>
      </dgm:prSet>
      <dgm:spPr/>
    </dgm:pt>
    <dgm:pt modelId="{D089B264-E2D8-4C67-BFF5-C7FB2344776A}" type="pres">
      <dgm:prSet presAssocID="{81A6F4C9-4395-40C3-9355-F977DD1512E4}" presName="hierChild2" presStyleCnt="0"/>
      <dgm:spPr/>
    </dgm:pt>
    <dgm:pt modelId="{338A9EAC-5570-478F-B33B-4D44484E5AFB}" type="pres">
      <dgm:prSet presAssocID="{6805F83C-E0F4-4EA1-BB7B-01EF342672D8}" presName="hierRoot1" presStyleCnt="0"/>
      <dgm:spPr/>
    </dgm:pt>
    <dgm:pt modelId="{804204CF-4715-4F7A-8E4F-3C52BE8BB414}" type="pres">
      <dgm:prSet presAssocID="{6805F83C-E0F4-4EA1-BB7B-01EF342672D8}" presName="composite" presStyleCnt="0"/>
      <dgm:spPr/>
    </dgm:pt>
    <dgm:pt modelId="{6C7F1118-20CF-4AC5-B639-3283FB6F03D4}" type="pres">
      <dgm:prSet presAssocID="{6805F83C-E0F4-4EA1-BB7B-01EF342672D8}" presName="background" presStyleLbl="node0" presStyleIdx="2" presStyleCnt="4"/>
      <dgm:spPr/>
    </dgm:pt>
    <dgm:pt modelId="{8CC31DB3-BC6A-4A5D-99D3-F101C741A409}" type="pres">
      <dgm:prSet presAssocID="{6805F83C-E0F4-4EA1-BB7B-01EF342672D8}" presName="text" presStyleLbl="fgAcc0" presStyleIdx="2" presStyleCnt="4">
        <dgm:presLayoutVars>
          <dgm:chPref val="3"/>
        </dgm:presLayoutVars>
      </dgm:prSet>
      <dgm:spPr/>
    </dgm:pt>
    <dgm:pt modelId="{8864A701-B35F-4897-BA87-39CA9B976D5E}" type="pres">
      <dgm:prSet presAssocID="{6805F83C-E0F4-4EA1-BB7B-01EF342672D8}" presName="hierChild2" presStyleCnt="0"/>
      <dgm:spPr/>
    </dgm:pt>
    <dgm:pt modelId="{ACB5CAF8-1561-44A0-988F-8704A651E1E5}" type="pres">
      <dgm:prSet presAssocID="{3F867EEB-A7D7-4ADA-AF29-19FA95831DAA}" presName="hierRoot1" presStyleCnt="0"/>
      <dgm:spPr/>
    </dgm:pt>
    <dgm:pt modelId="{B6DC914F-9186-49AD-AD0D-0DA7656037F0}" type="pres">
      <dgm:prSet presAssocID="{3F867EEB-A7D7-4ADA-AF29-19FA95831DAA}" presName="composite" presStyleCnt="0"/>
      <dgm:spPr/>
    </dgm:pt>
    <dgm:pt modelId="{6FA218CE-96D7-4621-8862-F13A6E965312}" type="pres">
      <dgm:prSet presAssocID="{3F867EEB-A7D7-4ADA-AF29-19FA95831DAA}" presName="background" presStyleLbl="node0" presStyleIdx="3" presStyleCnt="4"/>
      <dgm:spPr/>
    </dgm:pt>
    <dgm:pt modelId="{802F5893-295D-4578-9475-69E2D62ED3FC}" type="pres">
      <dgm:prSet presAssocID="{3F867EEB-A7D7-4ADA-AF29-19FA95831DAA}" presName="text" presStyleLbl="fgAcc0" presStyleIdx="3" presStyleCnt="4">
        <dgm:presLayoutVars>
          <dgm:chPref val="3"/>
        </dgm:presLayoutVars>
      </dgm:prSet>
      <dgm:spPr/>
    </dgm:pt>
    <dgm:pt modelId="{CBB21D4C-09FE-4591-86AE-C6427DC6C92A}" type="pres">
      <dgm:prSet presAssocID="{3F867EEB-A7D7-4ADA-AF29-19FA95831DAA}" presName="hierChild2" presStyleCnt="0"/>
      <dgm:spPr/>
    </dgm:pt>
  </dgm:ptLst>
  <dgm:cxnLst>
    <dgm:cxn modelId="{3DE7580C-2F28-416A-90BC-530C7905B883}" type="presOf" srcId="{E5A1A892-60E9-4FA0-9AF6-25EA3A406D7C}" destId="{5802D1AF-AFA8-41A1-9F67-E30FF815A37C}" srcOrd="0" destOrd="0" presId="urn:microsoft.com/office/officeart/2005/8/layout/hierarchy1"/>
    <dgm:cxn modelId="{C2450213-3EAE-44A6-93F3-A4E908564CFF}" srcId="{E5A1A892-60E9-4FA0-9AF6-25EA3A406D7C}" destId="{81A6F4C9-4395-40C3-9355-F977DD1512E4}" srcOrd="1" destOrd="0" parTransId="{6165E4C2-C813-4AB2-8EEA-0849286595F4}" sibTransId="{2456A562-6F2E-450E-99A9-ED675332BBD5}"/>
    <dgm:cxn modelId="{EE299E38-B275-47ED-974D-DB50C8841707}" srcId="{E5A1A892-60E9-4FA0-9AF6-25EA3A406D7C}" destId="{84CFD42A-B0A3-4110-B8A7-09DC5745F0C0}" srcOrd="0" destOrd="0" parTransId="{4E707953-8F9F-4D08-BA18-7415B646FD82}" sibTransId="{2212EC99-5C96-4B0C-83D5-1EB0DD7B9FF7}"/>
    <dgm:cxn modelId="{C8220B5B-E7F9-4BA1-8675-D5E7A4E00065}" srcId="{E5A1A892-60E9-4FA0-9AF6-25EA3A406D7C}" destId="{6805F83C-E0F4-4EA1-BB7B-01EF342672D8}" srcOrd="2" destOrd="0" parTransId="{5B6F61EB-EBC0-4E49-8BBE-C2071B926270}" sibTransId="{C296F89A-472D-4CC5-8598-36F60DD2CE37}"/>
    <dgm:cxn modelId="{A2F71D51-4087-49B4-8BE4-93443BC709EF}" type="presOf" srcId="{3F867EEB-A7D7-4ADA-AF29-19FA95831DAA}" destId="{802F5893-295D-4578-9475-69E2D62ED3FC}" srcOrd="0" destOrd="0" presId="urn:microsoft.com/office/officeart/2005/8/layout/hierarchy1"/>
    <dgm:cxn modelId="{3CCC7E73-80ED-4BD3-9591-554E8E664823}" srcId="{E5A1A892-60E9-4FA0-9AF6-25EA3A406D7C}" destId="{3F867EEB-A7D7-4ADA-AF29-19FA95831DAA}" srcOrd="3" destOrd="0" parTransId="{517671B0-E83C-432E-8FE9-B391DCB01EE6}" sibTransId="{7C91731E-CB71-4687-881C-BBBD29335FA7}"/>
    <dgm:cxn modelId="{E6728D5A-42C0-4C56-A940-734E0387685E}" type="presOf" srcId="{81A6F4C9-4395-40C3-9355-F977DD1512E4}" destId="{C782B52F-72D2-4035-B536-C3E49A853FCE}" srcOrd="0" destOrd="0" presId="urn:microsoft.com/office/officeart/2005/8/layout/hierarchy1"/>
    <dgm:cxn modelId="{1CBFA4AD-9274-4DBB-AF7F-C0F70F8C0D46}" type="presOf" srcId="{84CFD42A-B0A3-4110-B8A7-09DC5745F0C0}" destId="{F9007157-1A18-4254-AB3C-DF38982FB814}" srcOrd="0" destOrd="0" presId="urn:microsoft.com/office/officeart/2005/8/layout/hierarchy1"/>
    <dgm:cxn modelId="{683B2DC2-E873-48D5-8D93-18697731357C}" type="presOf" srcId="{6805F83C-E0F4-4EA1-BB7B-01EF342672D8}" destId="{8CC31DB3-BC6A-4A5D-99D3-F101C741A409}" srcOrd="0" destOrd="0" presId="urn:microsoft.com/office/officeart/2005/8/layout/hierarchy1"/>
    <dgm:cxn modelId="{E0A8C9CC-928E-42D2-A4B0-9A3EE3E71923}" type="presParOf" srcId="{5802D1AF-AFA8-41A1-9F67-E30FF815A37C}" destId="{6D3C0473-D3CB-447C-A259-19DDD0383BE7}" srcOrd="0" destOrd="0" presId="urn:microsoft.com/office/officeart/2005/8/layout/hierarchy1"/>
    <dgm:cxn modelId="{DDA67C12-EB2F-40DE-B437-81A2A34803C0}" type="presParOf" srcId="{6D3C0473-D3CB-447C-A259-19DDD0383BE7}" destId="{6FA0A3D3-2053-4FE4-8793-D175EC3C644A}" srcOrd="0" destOrd="0" presId="urn:microsoft.com/office/officeart/2005/8/layout/hierarchy1"/>
    <dgm:cxn modelId="{6D4EF0A5-EA48-4E79-A10A-06DD69BDE05E}" type="presParOf" srcId="{6FA0A3D3-2053-4FE4-8793-D175EC3C644A}" destId="{FE4644D1-CD84-45E1-901F-5880368475DA}" srcOrd="0" destOrd="0" presId="urn:microsoft.com/office/officeart/2005/8/layout/hierarchy1"/>
    <dgm:cxn modelId="{FB66E090-6C47-4B04-BD77-AB309CA2B1FF}" type="presParOf" srcId="{6FA0A3D3-2053-4FE4-8793-D175EC3C644A}" destId="{F9007157-1A18-4254-AB3C-DF38982FB814}" srcOrd="1" destOrd="0" presId="urn:microsoft.com/office/officeart/2005/8/layout/hierarchy1"/>
    <dgm:cxn modelId="{62C973B6-F504-46C1-A486-200EAB090585}" type="presParOf" srcId="{6D3C0473-D3CB-447C-A259-19DDD0383BE7}" destId="{5A571310-2838-42B3-8EEC-5F2ABF51A36B}" srcOrd="1" destOrd="0" presId="urn:microsoft.com/office/officeart/2005/8/layout/hierarchy1"/>
    <dgm:cxn modelId="{C833E4F8-FFDC-49D6-9417-18D079494E43}" type="presParOf" srcId="{5802D1AF-AFA8-41A1-9F67-E30FF815A37C}" destId="{A1C0FEA0-E67D-4629-B51F-25B32F6106DE}" srcOrd="1" destOrd="0" presId="urn:microsoft.com/office/officeart/2005/8/layout/hierarchy1"/>
    <dgm:cxn modelId="{179A9DAE-E4D8-43A6-BB9B-1E88328D78FE}" type="presParOf" srcId="{A1C0FEA0-E67D-4629-B51F-25B32F6106DE}" destId="{AAE6880B-B09B-4EEC-A490-EC13D39D79B6}" srcOrd="0" destOrd="0" presId="urn:microsoft.com/office/officeart/2005/8/layout/hierarchy1"/>
    <dgm:cxn modelId="{43ECE217-054F-4FC5-A0DA-1DD543FD8E78}" type="presParOf" srcId="{AAE6880B-B09B-4EEC-A490-EC13D39D79B6}" destId="{40E07737-C3F5-4E6C-A3B7-3BAC6C7AA2D0}" srcOrd="0" destOrd="0" presId="urn:microsoft.com/office/officeart/2005/8/layout/hierarchy1"/>
    <dgm:cxn modelId="{534BEE00-D60A-4703-9649-23C707B2EFD6}" type="presParOf" srcId="{AAE6880B-B09B-4EEC-A490-EC13D39D79B6}" destId="{C782B52F-72D2-4035-B536-C3E49A853FCE}" srcOrd="1" destOrd="0" presId="urn:microsoft.com/office/officeart/2005/8/layout/hierarchy1"/>
    <dgm:cxn modelId="{E59535EB-9BF5-4BA6-B3FA-53655E1546AF}" type="presParOf" srcId="{A1C0FEA0-E67D-4629-B51F-25B32F6106DE}" destId="{D089B264-E2D8-4C67-BFF5-C7FB2344776A}" srcOrd="1" destOrd="0" presId="urn:microsoft.com/office/officeart/2005/8/layout/hierarchy1"/>
    <dgm:cxn modelId="{284CCAE3-461E-4DD5-B321-8A2E42456307}" type="presParOf" srcId="{5802D1AF-AFA8-41A1-9F67-E30FF815A37C}" destId="{338A9EAC-5570-478F-B33B-4D44484E5AFB}" srcOrd="2" destOrd="0" presId="urn:microsoft.com/office/officeart/2005/8/layout/hierarchy1"/>
    <dgm:cxn modelId="{420E8389-37B7-46DC-88EC-7935885E960B}" type="presParOf" srcId="{338A9EAC-5570-478F-B33B-4D44484E5AFB}" destId="{804204CF-4715-4F7A-8E4F-3C52BE8BB414}" srcOrd="0" destOrd="0" presId="urn:microsoft.com/office/officeart/2005/8/layout/hierarchy1"/>
    <dgm:cxn modelId="{BCFE7442-495F-4E55-88DC-3300C604C6B2}" type="presParOf" srcId="{804204CF-4715-4F7A-8E4F-3C52BE8BB414}" destId="{6C7F1118-20CF-4AC5-B639-3283FB6F03D4}" srcOrd="0" destOrd="0" presId="urn:microsoft.com/office/officeart/2005/8/layout/hierarchy1"/>
    <dgm:cxn modelId="{A7999596-4A5B-45A6-98E3-BD3DBB773B96}" type="presParOf" srcId="{804204CF-4715-4F7A-8E4F-3C52BE8BB414}" destId="{8CC31DB3-BC6A-4A5D-99D3-F101C741A409}" srcOrd="1" destOrd="0" presId="urn:microsoft.com/office/officeart/2005/8/layout/hierarchy1"/>
    <dgm:cxn modelId="{D10B6BAC-3F2B-419B-B268-DEC99F69E8AA}" type="presParOf" srcId="{338A9EAC-5570-478F-B33B-4D44484E5AFB}" destId="{8864A701-B35F-4897-BA87-39CA9B976D5E}" srcOrd="1" destOrd="0" presId="urn:microsoft.com/office/officeart/2005/8/layout/hierarchy1"/>
    <dgm:cxn modelId="{B051E7CE-CBAE-4DCA-8DDC-EAE91F9DA45F}" type="presParOf" srcId="{5802D1AF-AFA8-41A1-9F67-E30FF815A37C}" destId="{ACB5CAF8-1561-44A0-988F-8704A651E1E5}" srcOrd="3" destOrd="0" presId="urn:microsoft.com/office/officeart/2005/8/layout/hierarchy1"/>
    <dgm:cxn modelId="{8ACF07DC-5928-4223-BEED-6FEF45A58F49}" type="presParOf" srcId="{ACB5CAF8-1561-44A0-988F-8704A651E1E5}" destId="{B6DC914F-9186-49AD-AD0D-0DA7656037F0}" srcOrd="0" destOrd="0" presId="urn:microsoft.com/office/officeart/2005/8/layout/hierarchy1"/>
    <dgm:cxn modelId="{572C5F2C-2D86-4004-9C6B-9392627EA148}" type="presParOf" srcId="{B6DC914F-9186-49AD-AD0D-0DA7656037F0}" destId="{6FA218CE-96D7-4621-8862-F13A6E965312}" srcOrd="0" destOrd="0" presId="urn:microsoft.com/office/officeart/2005/8/layout/hierarchy1"/>
    <dgm:cxn modelId="{6A3545F8-C279-40FA-983A-9BB77AC36CC0}" type="presParOf" srcId="{B6DC914F-9186-49AD-AD0D-0DA7656037F0}" destId="{802F5893-295D-4578-9475-69E2D62ED3FC}" srcOrd="1" destOrd="0" presId="urn:microsoft.com/office/officeart/2005/8/layout/hierarchy1"/>
    <dgm:cxn modelId="{671E9CF6-B80F-44A7-BB4A-2A4B023FCE93}" type="presParOf" srcId="{ACB5CAF8-1561-44A0-988F-8704A651E1E5}" destId="{CBB21D4C-09FE-4591-86AE-C6427DC6C92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8C6110-A7B9-4DF7-9D68-13974682607A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0E90A64-B8B5-4306-B516-580E8CBD8DAD}">
      <dgm:prSet/>
      <dgm:spPr/>
      <dgm:t>
        <a:bodyPr/>
        <a:lstStyle/>
        <a:p>
          <a:pPr>
            <a:defRPr cap="all"/>
          </a:pPr>
          <a:r>
            <a:rPr lang="en-GB"/>
            <a:t>Organisational learning </a:t>
          </a:r>
          <a:endParaRPr lang="en-US"/>
        </a:p>
      </dgm:t>
    </dgm:pt>
    <dgm:pt modelId="{90A7B75B-0665-4328-A3A4-16CBD2634DE0}" type="parTrans" cxnId="{00899984-7BB3-444F-9BAF-BD12B90A7F9C}">
      <dgm:prSet/>
      <dgm:spPr/>
      <dgm:t>
        <a:bodyPr/>
        <a:lstStyle/>
        <a:p>
          <a:endParaRPr lang="en-US"/>
        </a:p>
      </dgm:t>
    </dgm:pt>
    <dgm:pt modelId="{4C5C1C15-0357-4602-A6BD-C22AA8D6BA7B}" type="sibTrans" cxnId="{00899984-7BB3-444F-9BAF-BD12B90A7F9C}">
      <dgm:prSet/>
      <dgm:spPr/>
      <dgm:t>
        <a:bodyPr/>
        <a:lstStyle/>
        <a:p>
          <a:endParaRPr lang="en-US"/>
        </a:p>
      </dgm:t>
    </dgm:pt>
    <dgm:pt modelId="{A339B561-C7A0-4F20-88C8-4563A80AACB9}">
      <dgm:prSet/>
      <dgm:spPr/>
      <dgm:t>
        <a:bodyPr/>
        <a:lstStyle/>
        <a:p>
          <a:pPr>
            <a:defRPr cap="all"/>
          </a:pPr>
          <a:r>
            <a:rPr lang="en-GB"/>
            <a:t>Driver learning</a:t>
          </a:r>
          <a:endParaRPr lang="en-US"/>
        </a:p>
      </dgm:t>
    </dgm:pt>
    <dgm:pt modelId="{6D7F4212-34AC-40F8-94D8-9649DFCF7FFD}" type="parTrans" cxnId="{FFE145D8-6558-4DD2-A219-5BBCFFC94137}">
      <dgm:prSet/>
      <dgm:spPr/>
      <dgm:t>
        <a:bodyPr/>
        <a:lstStyle/>
        <a:p>
          <a:endParaRPr lang="en-US"/>
        </a:p>
      </dgm:t>
    </dgm:pt>
    <dgm:pt modelId="{5F2FAB39-72B1-4798-9E25-081806B3190C}" type="sibTrans" cxnId="{FFE145D8-6558-4DD2-A219-5BBCFFC94137}">
      <dgm:prSet/>
      <dgm:spPr/>
      <dgm:t>
        <a:bodyPr/>
        <a:lstStyle/>
        <a:p>
          <a:endParaRPr lang="en-US"/>
        </a:p>
      </dgm:t>
    </dgm:pt>
    <dgm:pt modelId="{EFBA6DEB-C58F-489C-B116-2DD6216BEC99}">
      <dgm:prSet/>
      <dgm:spPr/>
      <dgm:t>
        <a:bodyPr/>
        <a:lstStyle/>
        <a:p>
          <a:pPr>
            <a:defRPr cap="all"/>
          </a:pPr>
          <a:r>
            <a:rPr lang="en-GB"/>
            <a:t>Sector learning </a:t>
          </a:r>
          <a:endParaRPr lang="en-US"/>
        </a:p>
      </dgm:t>
    </dgm:pt>
    <dgm:pt modelId="{CE4A9EAB-7FB3-4B32-A20D-DBD0514963AB}" type="parTrans" cxnId="{CE6EBEB0-00F4-490A-B0C2-D00449FA0CAD}">
      <dgm:prSet/>
      <dgm:spPr/>
      <dgm:t>
        <a:bodyPr/>
        <a:lstStyle/>
        <a:p>
          <a:endParaRPr lang="en-US"/>
        </a:p>
      </dgm:t>
    </dgm:pt>
    <dgm:pt modelId="{F5C72782-AA57-4A69-BD03-6B3E03C7B263}" type="sibTrans" cxnId="{CE6EBEB0-00F4-490A-B0C2-D00449FA0CAD}">
      <dgm:prSet/>
      <dgm:spPr/>
      <dgm:t>
        <a:bodyPr/>
        <a:lstStyle/>
        <a:p>
          <a:endParaRPr lang="en-US"/>
        </a:p>
      </dgm:t>
    </dgm:pt>
    <dgm:pt modelId="{D7768C42-1E84-4E7C-82D1-47BD0935DE24}" type="pres">
      <dgm:prSet presAssocID="{298C6110-A7B9-4DF7-9D68-13974682607A}" presName="root" presStyleCnt="0">
        <dgm:presLayoutVars>
          <dgm:dir/>
          <dgm:resizeHandles val="exact"/>
        </dgm:presLayoutVars>
      </dgm:prSet>
      <dgm:spPr/>
    </dgm:pt>
    <dgm:pt modelId="{C7884582-1889-4BFA-A358-58744DFB7644}" type="pres">
      <dgm:prSet presAssocID="{B0E90A64-B8B5-4306-B516-580E8CBD8DAD}" presName="compNode" presStyleCnt="0"/>
      <dgm:spPr/>
    </dgm:pt>
    <dgm:pt modelId="{E59E7F85-C05D-44D2-B3AA-CF08E264ADFE}" type="pres">
      <dgm:prSet presAssocID="{B0E90A64-B8B5-4306-B516-580E8CBD8DAD}" presName="iconBgRect" presStyleLbl="bgShp" presStyleIdx="0" presStyleCnt="3"/>
      <dgm:spPr/>
    </dgm:pt>
    <dgm:pt modelId="{64F1EDE8-D2A7-4863-930C-4B52A156CE7E}" type="pres">
      <dgm:prSet presAssocID="{B0E90A64-B8B5-4306-B516-580E8CBD8DA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CF6A1681-B6DF-4756-AF8A-CE6EF71C1529}" type="pres">
      <dgm:prSet presAssocID="{B0E90A64-B8B5-4306-B516-580E8CBD8DAD}" presName="spaceRect" presStyleCnt="0"/>
      <dgm:spPr/>
    </dgm:pt>
    <dgm:pt modelId="{4F72B2F2-DB22-4FFD-B87E-8F5A3FDBD43C}" type="pres">
      <dgm:prSet presAssocID="{B0E90A64-B8B5-4306-B516-580E8CBD8DAD}" presName="textRect" presStyleLbl="revTx" presStyleIdx="0" presStyleCnt="3">
        <dgm:presLayoutVars>
          <dgm:chMax val="1"/>
          <dgm:chPref val="1"/>
        </dgm:presLayoutVars>
      </dgm:prSet>
      <dgm:spPr/>
    </dgm:pt>
    <dgm:pt modelId="{28D34350-478A-45BD-9645-E6AF9EA04F59}" type="pres">
      <dgm:prSet presAssocID="{4C5C1C15-0357-4602-A6BD-C22AA8D6BA7B}" presName="sibTrans" presStyleCnt="0"/>
      <dgm:spPr/>
    </dgm:pt>
    <dgm:pt modelId="{5C286C07-03C9-40DA-96CB-AF5C1B530E45}" type="pres">
      <dgm:prSet presAssocID="{A339B561-C7A0-4F20-88C8-4563A80AACB9}" presName="compNode" presStyleCnt="0"/>
      <dgm:spPr/>
    </dgm:pt>
    <dgm:pt modelId="{47AB5477-BACC-4A76-8588-E0A57CD590D5}" type="pres">
      <dgm:prSet presAssocID="{A339B561-C7A0-4F20-88C8-4563A80AACB9}" presName="iconBgRect" presStyleLbl="bgShp" presStyleIdx="1" presStyleCnt="3"/>
      <dgm:spPr/>
    </dgm:pt>
    <dgm:pt modelId="{30FCD960-9CE2-45E8-8CDE-C0E8CE9B7A49}" type="pres">
      <dgm:prSet presAssocID="{A339B561-C7A0-4F20-88C8-4563A80AACB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"/>
        </a:ext>
      </dgm:extLst>
    </dgm:pt>
    <dgm:pt modelId="{B747F43C-DBCB-489D-98A2-ECBD19D8BA17}" type="pres">
      <dgm:prSet presAssocID="{A339B561-C7A0-4F20-88C8-4563A80AACB9}" presName="spaceRect" presStyleCnt="0"/>
      <dgm:spPr/>
    </dgm:pt>
    <dgm:pt modelId="{A2EF4084-C71D-4F1B-A6D9-7935ADD29379}" type="pres">
      <dgm:prSet presAssocID="{A339B561-C7A0-4F20-88C8-4563A80AACB9}" presName="textRect" presStyleLbl="revTx" presStyleIdx="1" presStyleCnt="3">
        <dgm:presLayoutVars>
          <dgm:chMax val="1"/>
          <dgm:chPref val="1"/>
        </dgm:presLayoutVars>
      </dgm:prSet>
      <dgm:spPr/>
    </dgm:pt>
    <dgm:pt modelId="{7571BACE-196E-4559-90CC-07562B8F0D26}" type="pres">
      <dgm:prSet presAssocID="{5F2FAB39-72B1-4798-9E25-081806B3190C}" presName="sibTrans" presStyleCnt="0"/>
      <dgm:spPr/>
    </dgm:pt>
    <dgm:pt modelId="{47B74FF7-97B7-40DE-B955-9E971DC4322F}" type="pres">
      <dgm:prSet presAssocID="{EFBA6DEB-C58F-489C-B116-2DD6216BEC99}" presName="compNode" presStyleCnt="0"/>
      <dgm:spPr/>
    </dgm:pt>
    <dgm:pt modelId="{EA0C992D-C5EB-487D-AB04-2FE84BFF53AF}" type="pres">
      <dgm:prSet presAssocID="{EFBA6DEB-C58F-489C-B116-2DD6216BEC99}" presName="iconBgRect" presStyleLbl="bgShp" presStyleIdx="2" presStyleCnt="3"/>
      <dgm:spPr/>
    </dgm:pt>
    <dgm:pt modelId="{E0973122-918D-4A46-A020-9A184598F6A3}" type="pres">
      <dgm:prSet presAssocID="{EFBA6DEB-C58F-489C-B116-2DD6216BEC9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FA67D738-0791-49B1-8DD9-6D7CE345CE86}" type="pres">
      <dgm:prSet presAssocID="{EFBA6DEB-C58F-489C-B116-2DD6216BEC99}" presName="spaceRect" presStyleCnt="0"/>
      <dgm:spPr/>
    </dgm:pt>
    <dgm:pt modelId="{A41D3544-796E-465D-A980-F659488FAED8}" type="pres">
      <dgm:prSet presAssocID="{EFBA6DEB-C58F-489C-B116-2DD6216BEC99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4DF8B56A-3FF9-4E9C-BA30-2F4F6F172D64}" type="presOf" srcId="{EFBA6DEB-C58F-489C-B116-2DD6216BEC99}" destId="{A41D3544-796E-465D-A980-F659488FAED8}" srcOrd="0" destOrd="0" presId="urn:microsoft.com/office/officeart/2018/5/layout/IconCircleLabelList"/>
    <dgm:cxn modelId="{636EE882-B469-493C-B30B-F48429291CEC}" type="presOf" srcId="{A339B561-C7A0-4F20-88C8-4563A80AACB9}" destId="{A2EF4084-C71D-4F1B-A6D9-7935ADD29379}" srcOrd="0" destOrd="0" presId="urn:microsoft.com/office/officeart/2018/5/layout/IconCircleLabelList"/>
    <dgm:cxn modelId="{00899984-7BB3-444F-9BAF-BD12B90A7F9C}" srcId="{298C6110-A7B9-4DF7-9D68-13974682607A}" destId="{B0E90A64-B8B5-4306-B516-580E8CBD8DAD}" srcOrd="0" destOrd="0" parTransId="{90A7B75B-0665-4328-A3A4-16CBD2634DE0}" sibTransId="{4C5C1C15-0357-4602-A6BD-C22AA8D6BA7B}"/>
    <dgm:cxn modelId="{CE6EBEB0-00F4-490A-B0C2-D00449FA0CAD}" srcId="{298C6110-A7B9-4DF7-9D68-13974682607A}" destId="{EFBA6DEB-C58F-489C-B116-2DD6216BEC99}" srcOrd="2" destOrd="0" parTransId="{CE4A9EAB-7FB3-4B32-A20D-DBD0514963AB}" sibTransId="{F5C72782-AA57-4A69-BD03-6B3E03C7B263}"/>
    <dgm:cxn modelId="{C914A9B7-C0B6-4116-849F-32E4660957EA}" type="presOf" srcId="{B0E90A64-B8B5-4306-B516-580E8CBD8DAD}" destId="{4F72B2F2-DB22-4FFD-B87E-8F5A3FDBD43C}" srcOrd="0" destOrd="0" presId="urn:microsoft.com/office/officeart/2018/5/layout/IconCircleLabelList"/>
    <dgm:cxn modelId="{FFE145D8-6558-4DD2-A219-5BBCFFC94137}" srcId="{298C6110-A7B9-4DF7-9D68-13974682607A}" destId="{A339B561-C7A0-4F20-88C8-4563A80AACB9}" srcOrd="1" destOrd="0" parTransId="{6D7F4212-34AC-40F8-94D8-9649DFCF7FFD}" sibTransId="{5F2FAB39-72B1-4798-9E25-081806B3190C}"/>
    <dgm:cxn modelId="{65FF8FE0-1F6E-4BAE-BB47-F2DD034E7C5E}" type="presOf" srcId="{298C6110-A7B9-4DF7-9D68-13974682607A}" destId="{D7768C42-1E84-4E7C-82D1-47BD0935DE24}" srcOrd="0" destOrd="0" presId="urn:microsoft.com/office/officeart/2018/5/layout/IconCircleLabelList"/>
    <dgm:cxn modelId="{4B9C6929-5EC5-486A-8B0E-09A55211BF0D}" type="presParOf" srcId="{D7768C42-1E84-4E7C-82D1-47BD0935DE24}" destId="{C7884582-1889-4BFA-A358-58744DFB7644}" srcOrd="0" destOrd="0" presId="urn:microsoft.com/office/officeart/2018/5/layout/IconCircleLabelList"/>
    <dgm:cxn modelId="{6B30E98C-4069-47AA-807D-669222C2C001}" type="presParOf" srcId="{C7884582-1889-4BFA-A358-58744DFB7644}" destId="{E59E7F85-C05D-44D2-B3AA-CF08E264ADFE}" srcOrd="0" destOrd="0" presId="urn:microsoft.com/office/officeart/2018/5/layout/IconCircleLabelList"/>
    <dgm:cxn modelId="{C0B84B87-1AB4-4482-86B0-915F3FC72C5C}" type="presParOf" srcId="{C7884582-1889-4BFA-A358-58744DFB7644}" destId="{64F1EDE8-D2A7-4863-930C-4B52A156CE7E}" srcOrd="1" destOrd="0" presId="urn:microsoft.com/office/officeart/2018/5/layout/IconCircleLabelList"/>
    <dgm:cxn modelId="{4D889ECE-55E9-4E0F-B0BC-57B681152893}" type="presParOf" srcId="{C7884582-1889-4BFA-A358-58744DFB7644}" destId="{CF6A1681-B6DF-4756-AF8A-CE6EF71C1529}" srcOrd="2" destOrd="0" presId="urn:microsoft.com/office/officeart/2018/5/layout/IconCircleLabelList"/>
    <dgm:cxn modelId="{010A2E1B-7E5A-40B2-A695-3F985041CE11}" type="presParOf" srcId="{C7884582-1889-4BFA-A358-58744DFB7644}" destId="{4F72B2F2-DB22-4FFD-B87E-8F5A3FDBD43C}" srcOrd="3" destOrd="0" presId="urn:microsoft.com/office/officeart/2018/5/layout/IconCircleLabelList"/>
    <dgm:cxn modelId="{D7F316A3-FE63-4E61-9150-960CF6D159E2}" type="presParOf" srcId="{D7768C42-1E84-4E7C-82D1-47BD0935DE24}" destId="{28D34350-478A-45BD-9645-E6AF9EA04F59}" srcOrd="1" destOrd="0" presId="urn:microsoft.com/office/officeart/2018/5/layout/IconCircleLabelList"/>
    <dgm:cxn modelId="{5413A15D-E539-4167-9CD1-118AAFEFB76F}" type="presParOf" srcId="{D7768C42-1E84-4E7C-82D1-47BD0935DE24}" destId="{5C286C07-03C9-40DA-96CB-AF5C1B530E45}" srcOrd="2" destOrd="0" presId="urn:microsoft.com/office/officeart/2018/5/layout/IconCircleLabelList"/>
    <dgm:cxn modelId="{1C623C1C-2B94-4FF4-91B8-A2B4607125EE}" type="presParOf" srcId="{5C286C07-03C9-40DA-96CB-AF5C1B530E45}" destId="{47AB5477-BACC-4A76-8588-E0A57CD590D5}" srcOrd="0" destOrd="0" presId="urn:microsoft.com/office/officeart/2018/5/layout/IconCircleLabelList"/>
    <dgm:cxn modelId="{F6AF3CAD-9028-45F7-A4D6-3B7915A55879}" type="presParOf" srcId="{5C286C07-03C9-40DA-96CB-AF5C1B530E45}" destId="{30FCD960-9CE2-45E8-8CDE-C0E8CE9B7A49}" srcOrd="1" destOrd="0" presId="urn:microsoft.com/office/officeart/2018/5/layout/IconCircleLabelList"/>
    <dgm:cxn modelId="{6EE53B1A-8927-48D3-ABDD-B2BE95A30909}" type="presParOf" srcId="{5C286C07-03C9-40DA-96CB-AF5C1B530E45}" destId="{B747F43C-DBCB-489D-98A2-ECBD19D8BA17}" srcOrd="2" destOrd="0" presId="urn:microsoft.com/office/officeart/2018/5/layout/IconCircleLabelList"/>
    <dgm:cxn modelId="{2BBA5900-03A9-45A2-8834-F22C0EA03BFA}" type="presParOf" srcId="{5C286C07-03C9-40DA-96CB-AF5C1B530E45}" destId="{A2EF4084-C71D-4F1B-A6D9-7935ADD29379}" srcOrd="3" destOrd="0" presId="urn:microsoft.com/office/officeart/2018/5/layout/IconCircleLabelList"/>
    <dgm:cxn modelId="{45479C45-F593-433B-A922-63A12F3F33F0}" type="presParOf" srcId="{D7768C42-1E84-4E7C-82D1-47BD0935DE24}" destId="{7571BACE-196E-4559-90CC-07562B8F0D26}" srcOrd="3" destOrd="0" presId="urn:microsoft.com/office/officeart/2018/5/layout/IconCircleLabelList"/>
    <dgm:cxn modelId="{447669A8-D664-4130-BE81-F831FCB338BF}" type="presParOf" srcId="{D7768C42-1E84-4E7C-82D1-47BD0935DE24}" destId="{47B74FF7-97B7-40DE-B955-9E971DC4322F}" srcOrd="4" destOrd="0" presId="urn:microsoft.com/office/officeart/2018/5/layout/IconCircleLabelList"/>
    <dgm:cxn modelId="{21072FC3-4166-4897-8EFF-BB4AB5D8BE86}" type="presParOf" srcId="{47B74FF7-97B7-40DE-B955-9E971DC4322F}" destId="{EA0C992D-C5EB-487D-AB04-2FE84BFF53AF}" srcOrd="0" destOrd="0" presId="urn:microsoft.com/office/officeart/2018/5/layout/IconCircleLabelList"/>
    <dgm:cxn modelId="{70BE5928-D061-4EDF-8FDD-7424D138AC0C}" type="presParOf" srcId="{47B74FF7-97B7-40DE-B955-9E971DC4322F}" destId="{E0973122-918D-4A46-A020-9A184598F6A3}" srcOrd="1" destOrd="0" presId="urn:microsoft.com/office/officeart/2018/5/layout/IconCircleLabelList"/>
    <dgm:cxn modelId="{DA3C8682-D7EF-4642-942A-3B785A7BB4C4}" type="presParOf" srcId="{47B74FF7-97B7-40DE-B955-9E971DC4322F}" destId="{FA67D738-0791-49B1-8DD9-6D7CE345CE86}" srcOrd="2" destOrd="0" presId="urn:microsoft.com/office/officeart/2018/5/layout/IconCircleLabelList"/>
    <dgm:cxn modelId="{C58618C1-1615-492B-9BAE-C7ACCD1F4974}" type="presParOf" srcId="{47B74FF7-97B7-40DE-B955-9E971DC4322F}" destId="{A41D3544-796E-465D-A980-F659488FAED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BC780-8FB0-4EC6-A83E-CFF156B3FF01}">
      <dsp:nvSpPr>
        <dsp:cNvPr id="0" name=""/>
        <dsp:cNvSpPr/>
      </dsp:nvSpPr>
      <dsp:spPr>
        <a:xfrm>
          <a:off x="0" y="514"/>
          <a:ext cx="10655300" cy="120303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D11190-BEE6-4C1F-A516-DB8A72C8B477}">
      <dsp:nvSpPr>
        <dsp:cNvPr id="0" name=""/>
        <dsp:cNvSpPr/>
      </dsp:nvSpPr>
      <dsp:spPr>
        <a:xfrm>
          <a:off x="363916" y="271196"/>
          <a:ext cx="661667" cy="6616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ECA71F-1C91-4467-ACFA-3609A1B60374}">
      <dsp:nvSpPr>
        <dsp:cNvPr id="0" name=""/>
        <dsp:cNvSpPr/>
      </dsp:nvSpPr>
      <dsp:spPr>
        <a:xfrm>
          <a:off x="1389500" y="514"/>
          <a:ext cx="9265799" cy="1203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321" tIns="127321" rIns="127321" bIns="1273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kern="1200"/>
            <a:t>Financial </a:t>
          </a:r>
          <a:endParaRPr lang="en-US" sz="2500" kern="1200"/>
        </a:p>
      </dsp:txBody>
      <dsp:txXfrm>
        <a:off x="1389500" y="514"/>
        <a:ext cx="9265799" cy="1203031"/>
      </dsp:txXfrm>
    </dsp:sp>
    <dsp:sp modelId="{EFEB90C1-0F2D-4F31-B771-1D7F9D778FB9}">
      <dsp:nvSpPr>
        <dsp:cNvPr id="0" name=""/>
        <dsp:cNvSpPr/>
      </dsp:nvSpPr>
      <dsp:spPr>
        <a:xfrm>
          <a:off x="0" y="1504302"/>
          <a:ext cx="10655300" cy="120303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2CDC2E-5515-4FC1-A837-148663989E8D}">
      <dsp:nvSpPr>
        <dsp:cNvPr id="0" name=""/>
        <dsp:cNvSpPr/>
      </dsp:nvSpPr>
      <dsp:spPr>
        <a:xfrm>
          <a:off x="363916" y="1774984"/>
          <a:ext cx="661667" cy="6616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89D352-E3CD-43B2-8046-97179E4876EA}">
      <dsp:nvSpPr>
        <dsp:cNvPr id="0" name=""/>
        <dsp:cNvSpPr/>
      </dsp:nvSpPr>
      <dsp:spPr>
        <a:xfrm>
          <a:off x="1389500" y="1504302"/>
          <a:ext cx="9265799" cy="1203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321" tIns="127321" rIns="127321" bIns="1273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kern="1200"/>
            <a:t>Legal </a:t>
          </a:r>
          <a:endParaRPr lang="en-US" sz="2500" kern="1200"/>
        </a:p>
      </dsp:txBody>
      <dsp:txXfrm>
        <a:off x="1389500" y="1504302"/>
        <a:ext cx="9265799" cy="1203031"/>
      </dsp:txXfrm>
    </dsp:sp>
    <dsp:sp modelId="{E494EDED-5B2B-45CF-A409-349CC120C1C9}">
      <dsp:nvSpPr>
        <dsp:cNvPr id="0" name=""/>
        <dsp:cNvSpPr/>
      </dsp:nvSpPr>
      <dsp:spPr>
        <a:xfrm>
          <a:off x="0" y="3008091"/>
          <a:ext cx="10655300" cy="120303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2249B3-6218-46F6-ACFD-39757233F641}">
      <dsp:nvSpPr>
        <dsp:cNvPr id="0" name=""/>
        <dsp:cNvSpPr/>
      </dsp:nvSpPr>
      <dsp:spPr>
        <a:xfrm>
          <a:off x="363916" y="3278773"/>
          <a:ext cx="661667" cy="66166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F5162F-5148-41F6-8406-C1DB1ECBE442}">
      <dsp:nvSpPr>
        <dsp:cNvPr id="0" name=""/>
        <dsp:cNvSpPr/>
      </dsp:nvSpPr>
      <dsp:spPr>
        <a:xfrm>
          <a:off x="1389500" y="3008091"/>
          <a:ext cx="9265799" cy="1203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321" tIns="127321" rIns="127321" bIns="1273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kern="1200"/>
            <a:t>Moral </a:t>
          </a:r>
          <a:endParaRPr lang="en-US" sz="2500" kern="1200"/>
        </a:p>
      </dsp:txBody>
      <dsp:txXfrm>
        <a:off x="1389500" y="3008091"/>
        <a:ext cx="9265799" cy="12030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4644D1-CD84-45E1-901F-5880368475DA}">
      <dsp:nvSpPr>
        <dsp:cNvPr id="0" name=""/>
        <dsp:cNvSpPr/>
      </dsp:nvSpPr>
      <dsp:spPr>
        <a:xfrm>
          <a:off x="3121" y="1280516"/>
          <a:ext cx="2228872" cy="1415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007157-1A18-4254-AB3C-DF38982FB814}">
      <dsp:nvSpPr>
        <dsp:cNvPr id="0" name=""/>
        <dsp:cNvSpPr/>
      </dsp:nvSpPr>
      <dsp:spPr>
        <a:xfrm>
          <a:off x="250774" y="1515786"/>
          <a:ext cx="2228872" cy="14153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Collation of evidence</a:t>
          </a:r>
          <a:endParaRPr lang="en-US" sz="3100" kern="1200"/>
        </a:p>
      </dsp:txBody>
      <dsp:txXfrm>
        <a:off x="292228" y="1557240"/>
        <a:ext cx="2145964" cy="1332425"/>
      </dsp:txXfrm>
    </dsp:sp>
    <dsp:sp modelId="{40E07737-C3F5-4E6C-A3B7-3BAC6C7AA2D0}">
      <dsp:nvSpPr>
        <dsp:cNvPr id="0" name=""/>
        <dsp:cNvSpPr/>
      </dsp:nvSpPr>
      <dsp:spPr>
        <a:xfrm>
          <a:off x="2727298" y="1280516"/>
          <a:ext cx="2228872" cy="1415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82B52F-72D2-4035-B536-C3E49A853FCE}">
      <dsp:nvSpPr>
        <dsp:cNvPr id="0" name=""/>
        <dsp:cNvSpPr/>
      </dsp:nvSpPr>
      <dsp:spPr>
        <a:xfrm>
          <a:off x="2974951" y="1515786"/>
          <a:ext cx="2228872" cy="14153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Witness testimonies</a:t>
          </a:r>
          <a:endParaRPr lang="en-US" sz="3100" kern="1200"/>
        </a:p>
      </dsp:txBody>
      <dsp:txXfrm>
        <a:off x="3016405" y="1557240"/>
        <a:ext cx="2145964" cy="1332425"/>
      </dsp:txXfrm>
    </dsp:sp>
    <dsp:sp modelId="{6C7F1118-20CF-4AC5-B639-3283FB6F03D4}">
      <dsp:nvSpPr>
        <dsp:cNvPr id="0" name=""/>
        <dsp:cNvSpPr/>
      </dsp:nvSpPr>
      <dsp:spPr>
        <a:xfrm>
          <a:off x="5451476" y="1280516"/>
          <a:ext cx="2228872" cy="1415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C31DB3-BC6A-4A5D-99D3-F101C741A409}">
      <dsp:nvSpPr>
        <dsp:cNvPr id="0" name=""/>
        <dsp:cNvSpPr/>
      </dsp:nvSpPr>
      <dsp:spPr>
        <a:xfrm>
          <a:off x="5699128" y="1515786"/>
          <a:ext cx="2228872" cy="14153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Report writing </a:t>
          </a:r>
          <a:endParaRPr lang="en-US" sz="3100" kern="1200"/>
        </a:p>
      </dsp:txBody>
      <dsp:txXfrm>
        <a:off x="5740582" y="1557240"/>
        <a:ext cx="2145964" cy="1332425"/>
      </dsp:txXfrm>
    </dsp:sp>
    <dsp:sp modelId="{6FA218CE-96D7-4621-8862-F13A6E965312}">
      <dsp:nvSpPr>
        <dsp:cNvPr id="0" name=""/>
        <dsp:cNvSpPr/>
      </dsp:nvSpPr>
      <dsp:spPr>
        <a:xfrm>
          <a:off x="8175653" y="1280516"/>
          <a:ext cx="2228872" cy="1415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2F5893-295D-4578-9475-69E2D62ED3FC}">
      <dsp:nvSpPr>
        <dsp:cNvPr id="0" name=""/>
        <dsp:cNvSpPr/>
      </dsp:nvSpPr>
      <dsp:spPr>
        <a:xfrm>
          <a:off x="8423306" y="1515786"/>
          <a:ext cx="2228872" cy="14153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Learning</a:t>
          </a:r>
          <a:endParaRPr lang="en-US" sz="3100" kern="1200"/>
        </a:p>
      </dsp:txBody>
      <dsp:txXfrm>
        <a:off x="8464760" y="1557240"/>
        <a:ext cx="2145964" cy="13324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E7F85-C05D-44D2-B3AA-CF08E264ADFE}">
      <dsp:nvSpPr>
        <dsp:cNvPr id="0" name=""/>
        <dsp:cNvSpPr/>
      </dsp:nvSpPr>
      <dsp:spPr>
        <a:xfrm>
          <a:off x="665649" y="485818"/>
          <a:ext cx="1921500" cy="19215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F1EDE8-D2A7-4863-930C-4B52A156CE7E}">
      <dsp:nvSpPr>
        <dsp:cNvPr id="0" name=""/>
        <dsp:cNvSpPr/>
      </dsp:nvSpPr>
      <dsp:spPr>
        <a:xfrm>
          <a:off x="1075150" y="895318"/>
          <a:ext cx="1102500" cy="11025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72B2F2-DB22-4FFD-B87E-8F5A3FDBD43C}">
      <dsp:nvSpPr>
        <dsp:cNvPr id="0" name=""/>
        <dsp:cNvSpPr/>
      </dsp:nvSpPr>
      <dsp:spPr>
        <a:xfrm>
          <a:off x="51399" y="3005818"/>
          <a:ext cx="315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500" kern="1200"/>
            <a:t>Organisational learning </a:t>
          </a:r>
          <a:endParaRPr lang="en-US" sz="2500" kern="1200"/>
        </a:p>
      </dsp:txBody>
      <dsp:txXfrm>
        <a:off x="51399" y="3005818"/>
        <a:ext cx="3150000" cy="720000"/>
      </dsp:txXfrm>
    </dsp:sp>
    <dsp:sp modelId="{47AB5477-BACC-4A76-8588-E0A57CD590D5}">
      <dsp:nvSpPr>
        <dsp:cNvPr id="0" name=""/>
        <dsp:cNvSpPr/>
      </dsp:nvSpPr>
      <dsp:spPr>
        <a:xfrm>
          <a:off x="4366900" y="485818"/>
          <a:ext cx="1921500" cy="19215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FCD960-9CE2-45E8-8CDE-C0E8CE9B7A49}">
      <dsp:nvSpPr>
        <dsp:cNvPr id="0" name=""/>
        <dsp:cNvSpPr/>
      </dsp:nvSpPr>
      <dsp:spPr>
        <a:xfrm>
          <a:off x="4776400" y="895318"/>
          <a:ext cx="1102500" cy="11025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EF4084-C71D-4F1B-A6D9-7935ADD29379}">
      <dsp:nvSpPr>
        <dsp:cNvPr id="0" name=""/>
        <dsp:cNvSpPr/>
      </dsp:nvSpPr>
      <dsp:spPr>
        <a:xfrm>
          <a:off x="3752650" y="3005818"/>
          <a:ext cx="315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500" kern="1200"/>
            <a:t>Driver learning</a:t>
          </a:r>
          <a:endParaRPr lang="en-US" sz="2500" kern="1200"/>
        </a:p>
      </dsp:txBody>
      <dsp:txXfrm>
        <a:off x="3752650" y="3005818"/>
        <a:ext cx="3150000" cy="720000"/>
      </dsp:txXfrm>
    </dsp:sp>
    <dsp:sp modelId="{EA0C992D-C5EB-487D-AB04-2FE84BFF53AF}">
      <dsp:nvSpPr>
        <dsp:cNvPr id="0" name=""/>
        <dsp:cNvSpPr/>
      </dsp:nvSpPr>
      <dsp:spPr>
        <a:xfrm>
          <a:off x="8068150" y="485818"/>
          <a:ext cx="1921500" cy="19215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973122-918D-4A46-A020-9A184598F6A3}">
      <dsp:nvSpPr>
        <dsp:cNvPr id="0" name=""/>
        <dsp:cNvSpPr/>
      </dsp:nvSpPr>
      <dsp:spPr>
        <a:xfrm>
          <a:off x="8477650" y="895318"/>
          <a:ext cx="1102500" cy="11025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1D3544-796E-465D-A980-F659488FAED8}">
      <dsp:nvSpPr>
        <dsp:cNvPr id="0" name=""/>
        <dsp:cNvSpPr/>
      </dsp:nvSpPr>
      <dsp:spPr>
        <a:xfrm>
          <a:off x="7453900" y="3005818"/>
          <a:ext cx="315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500" kern="1200"/>
            <a:t>Sector learning </a:t>
          </a:r>
          <a:endParaRPr lang="en-US" sz="2500" kern="1200"/>
        </a:p>
      </dsp:txBody>
      <dsp:txXfrm>
        <a:off x="7453900" y="3005818"/>
        <a:ext cx="315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86070CF-45EF-4C0E-9735-A3EDFD10656A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06E6D6C-F1BC-46B0-BD1E-E915066A4D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527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427FE18-2C97-4544-BE0A-56DA968E0380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1AEF74D-3980-43C7-8159-B1C1056FAE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06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8000" y="1368000"/>
            <a:ext cx="7392000" cy="936000"/>
          </a:xfrm>
        </p:spPr>
        <p:txBody>
          <a:bodyPr lIns="0" tIns="0" rIns="0" bIns="0" anchor="b" anchorCtr="0">
            <a:normAutofit/>
          </a:bodyPr>
          <a:lstStyle>
            <a:lvl1pPr algn="l">
              <a:defRPr sz="3000" baseline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8000" y="2268000"/>
            <a:ext cx="7392000" cy="9360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3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Subtitle</a:t>
            </a:r>
            <a:endParaRPr lang="en-US" dirty="0"/>
          </a:p>
        </p:txBody>
      </p:sp>
      <p:sp>
        <p:nvSpPr>
          <p:cNvPr id="8" name="Date"/>
          <p:cNvSpPr>
            <a:spLocks noGrp="1"/>
          </p:cNvSpPr>
          <p:nvPr>
            <p:ph type="body" sz="quarter" idx="13" hasCustomPrompt="1"/>
          </p:nvPr>
        </p:nvSpPr>
        <p:spPr>
          <a:xfrm>
            <a:off x="768000" y="3248535"/>
            <a:ext cx="4615416" cy="425450"/>
          </a:xfrm>
        </p:spPr>
        <p:txBody>
          <a:bodyPr lIns="0" tIns="36000" rIns="0" bIns="36000">
            <a:noAutofit/>
          </a:bodyPr>
          <a:lstStyle>
            <a:lvl1pPr marL="0" indent="0">
              <a:buNone/>
              <a:defRPr sz="14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Date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WebAddress"/>
          <p:cNvSpPr txBox="1"/>
          <p:nvPr userDrawn="1"/>
        </p:nvSpPr>
        <p:spPr>
          <a:xfrm>
            <a:off x="799163" y="570757"/>
            <a:ext cx="3234709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>
                <a:solidFill>
                  <a:schemeClr val="dk1"/>
                </a:solidFill>
                <a:latin typeface="Arial"/>
                <a:cs typeface="Arial"/>
              </a:rPr>
              <a:t>womblebonddickinson.com</a:t>
            </a:r>
            <a:endParaRPr lang="en-US" sz="1200" dirty="0">
              <a:solidFill>
                <a:schemeClr val="dk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5101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Right 1"/>
          <p:cNvSpPr>
            <a:spLocks noGrp="1"/>
          </p:cNvSpPr>
          <p:nvPr>
            <p:ph type="pic" sz="quarter" idx="13"/>
          </p:nvPr>
        </p:nvSpPr>
        <p:spPr>
          <a:xfrm>
            <a:off x="6240000" y="1871663"/>
            <a:ext cx="5184000" cy="4212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laceholder Left 1"/>
          <p:cNvSpPr>
            <a:spLocks noGrp="1"/>
          </p:cNvSpPr>
          <p:nvPr>
            <p:ph idx="1"/>
          </p:nvPr>
        </p:nvSpPr>
        <p:spPr>
          <a:xfrm>
            <a:off x="768000" y="1872000"/>
            <a:ext cx="5184000" cy="421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511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with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Right 2"/>
          <p:cNvSpPr>
            <a:spLocks noGrp="1"/>
          </p:cNvSpPr>
          <p:nvPr>
            <p:ph type="pic" sz="quarter" idx="14"/>
          </p:nvPr>
        </p:nvSpPr>
        <p:spPr>
          <a:xfrm>
            <a:off x="6240000" y="4068000"/>
            <a:ext cx="5184000" cy="19800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Right 1"/>
          <p:cNvSpPr>
            <a:spLocks noGrp="1"/>
          </p:cNvSpPr>
          <p:nvPr>
            <p:ph type="pic" sz="quarter" idx="13"/>
          </p:nvPr>
        </p:nvSpPr>
        <p:spPr>
          <a:xfrm>
            <a:off x="6240000" y="1871663"/>
            <a:ext cx="5184000" cy="1980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laceholder Left 1"/>
          <p:cNvSpPr>
            <a:spLocks noGrp="1"/>
          </p:cNvSpPr>
          <p:nvPr>
            <p:ph idx="1"/>
          </p:nvPr>
        </p:nvSpPr>
        <p:spPr>
          <a:xfrm>
            <a:off x="768000" y="1872000"/>
            <a:ext cx="5184000" cy="421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026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4035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8000" y="1872000"/>
            <a:ext cx="5184000" cy="421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240000" y="1872000"/>
            <a:ext cx="5184000" cy="421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7479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8000" y="1872000"/>
            <a:ext cx="3360000" cy="421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416000" y="1872000"/>
            <a:ext cx="3360000" cy="421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8064000" y="1872000"/>
            <a:ext cx="3360000" cy="421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378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8000" y="1872000"/>
            <a:ext cx="5184000" cy="3960000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240000" y="1872000"/>
            <a:ext cx="5184000" cy="3960000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3422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8000" y="1872000"/>
            <a:ext cx="5184000" cy="2016000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240000" y="1872000"/>
            <a:ext cx="5184000" cy="2016000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757067" y="4032800"/>
            <a:ext cx="5184000" cy="2016000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6229067" y="4032800"/>
            <a:ext cx="5184000" cy="2016000"/>
          </a:xfrm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7706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8000" y="1872000"/>
            <a:ext cx="5184000" cy="1332000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240000" y="1872000"/>
            <a:ext cx="5184000" cy="1332000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757067" y="3312000"/>
            <a:ext cx="5184000" cy="1332000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6229067" y="3312000"/>
            <a:ext cx="5184000" cy="1332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6"/>
          </p:nvPr>
        </p:nvSpPr>
        <p:spPr>
          <a:xfrm>
            <a:off x="757067" y="4752000"/>
            <a:ext cx="5184000" cy="1332000"/>
          </a:xfrm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7"/>
          </p:nvPr>
        </p:nvSpPr>
        <p:spPr>
          <a:xfrm>
            <a:off x="6229067" y="4752000"/>
            <a:ext cx="5184000" cy="1332000"/>
          </a:xfrm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679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40000" y="1871663"/>
            <a:ext cx="5184000" cy="4176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68000" y="1872000"/>
            <a:ext cx="5184000" cy="421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14376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with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40000" y="1871663"/>
            <a:ext cx="5184000" cy="1980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240000" y="4068000"/>
            <a:ext cx="5184000" cy="1980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8000" y="1872000"/>
            <a:ext cx="5184000" cy="421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154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imag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Banner"/>
          <p:cNvSpPr/>
          <p:nvPr userDrawn="1"/>
        </p:nvSpPr>
        <p:spPr>
          <a:xfrm>
            <a:off x="0" y="6228000"/>
            <a:ext cx="12192000" cy="64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759884" y="1947863"/>
            <a:ext cx="7392000" cy="1858593"/>
          </a:xfrm>
        </p:spPr>
        <p:txBody>
          <a:bodyPr lIns="0" tIns="0" rIns="0" bIns="0" anchor="t" anchorCtr="0">
            <a:normAutofit/>
          </a:bodyPr>
          <a:lstStyle>
            <a:lvl1pPr algn="l">
              <a:defRPr sz="3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FooterWBD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2" y="6141192"/>
            <a:ext cx="3119792" cy="78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593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4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2"/>
          <p:cNvCxnSpPr/>
          <p:nvPr userDrawn="1"/>
        </p:nvCxnSpPr>
        <p:spPr>
          <a:xfrm>
            <a:off x="6240000" y="3725435"/>
            <a:ext cx="5184000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"/>
          <p:cNvCxnSpPr/>
          <p:nvPr userDrawn="1"/>
        </p:nvCxnSpPr>
        <p:spPr>
          <a:xfrm>
            <a:off x="754496" y="3725435"/>
            <a:ext cx="5184000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lephoneText 4"/>
          <p:cNvSpPr txBox="1">
            <a:spLocks noChangeArrowheads="1"/>
          </p:cNvSpPr>
          <p:nvPr userDrawn="1"/>
        </p:nvSpPr>
        <p:spPr bwMode="auto">
          <a:xfrm>
            <a:off x="7824351" y="4982213"/>
            <a:ext cx="33655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100" dirty="0">
                <a:solidFill>
                  <a:schemeClr val="tx2"/>
                </a:solidFill>
              </a:rPr>
              <a:t>T:</a:t>
            </a:r>
          </a:p>
        </p:txBody>
      </p:sp>
      <p:sp>
        <p:nvSpPr>
          <p:cNvPr id="56" name="EmailText 4"/>
          <p:cNvSpPr txBox="1">
            <a:spLocks noChangeArrowheads="1"/>
          </p:cNvSpPr>
          <p:nvPr userDrawn="1"/>
        </p:nvSpPr>
        <p:spPr bwMode="auto">
          <a:xfrm>
            <a:off x="7824351" y="5144213"/>
            <a:ext cx="33655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100" dirty="0">
                <a:solidFill>
                  <a:schemeClr val="bg2"/>
                </a:solidFill>
              </a:rPr>
              <a:t>E:</a:t>
            </a:r>
          </a:p>
        </p:txBody>
      </p:sp>
      <p:sp>
        <p:nvSpPr>
          <p:cNvPr id="49" name="TelephoneText 3"/>
          <p:cNvSpPr txBox="1">
            <a:spLocks noChangeArrowheads="1"/>
          </p:cNvSpPr>
          <p:nvPr userDrawn="1"/>
        </p:nvSpPr>
        <p:spPr bwMode="auto">
          <a:xfrm>
            <a:off x="2358787" y="4982213"/>
            <a:ext cx="33655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100" dirty="0">
                <a:solidFill>
                  <a:schemeClr val="tx2"/>
                </a:solidFill>
              </a:rPr>
              <a:t>T:</a:t>
            </a:r>
          </a:p>
        </p:txBody>
      </p:sp>
      <p:sp>
        <p:nvSpPr>
          <p:cNvPr id="50" name="EmailText 3"/>
          <p:cNvSpPr txBox="1">
            <a:spLocks noChangeArrowheads="1"/>
          </p:cNvSpPr>
          <p:nvPr userDrawn="1"/>
        </p:nvSpPr>
        <p:spPr bwMode="auto">
          <a:xfrm>
            <a:off x="2358787" y="5144213"/>
            <a:ext cx="33655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100" dirty="0">
                <a:solidFill>
                  <a:schemeClr val="bg2"/>
                </a:solidFill>
              </a:rPr>
              <a:t>E:</a:t>
            </a:r>
          </a:p>
        </p:txBody>
      </p:sp>
      <p:sp>
        <p:nvSpPr>
          <p:cNvPr id="43" name="TelephoneText 2"/>
          <p:cNvSpPr txBox="1">
            <a:spLocks noChangeArrowheads="1"/>
          </p:cNvSpPr>
          <p:nvPr userDrawn="1"/>
        </p:nvSpPr>
        <p:spPr bwMode="auto">
          <a:xfrm>
            <a:off x="7824001" y="2971917"/>
            <a:ext cx="33655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100" dirty="0">
                <a:solidFill>
                  <a:schemeClr val="tx2"/>
                </a:solidFill>
              </a:rPr>
              <a:t>T:</a:t>
            </a:r>
          </a:p>
        </p:txBody>
      </p:sp>
      <p:sp>
        <p:nvSpPr>
          <p:cNvPr id="44" name="EmailText 2"/>
          <p:cNvSpPr txBox="1">
            <a:spLocks noChangeArrowheads="1"/>
          </p:cNvSpPr>
          <p:nvPr userDrawn="1"/>
        </p:nvSpPr>
        <p:spPr bwMode="auto">
          <a:xfrm>
            <a:off x="7824001" y="3133917"/>
            <a:ext cx="33655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100" dirty="0">
                <a:solidFill>
                  <a:schemeClr val="bg2"/>
                </a:solidFill>
              </a:rPr>
              <a:t>E:</a:t>
            </a:r>
          </a:p>
        </p:txBody>
      </p:sp>
      <p:sp>
        <p:nvSpPr>
          <p:cNvPr id="12" name="EmailText 1"/>
          <p:cNvSpPr txBox="1">
            <a:spLocks noChangeArrowheads="1"/>
          </p:cNvSpPr>
          <p:nvPr userDrawn="1"/>
        </p:nvSpPr>
        <p:spPr bwMode="auto">
          <a:xfrm>
            <a:off x="2358437" y="3133917"/>
            <a:ext cx="33655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100" dirty="0">
                <a:solidFill>
                  <a:schemeClr val="bg2"/>
                </a:solidFill>
              </a:rPr>
              <a:t>E:</a:t>
            </a:r>
          </a:p>
        </p:txBody>
      </p:sp>
      <p:sp>
        <p:nvSpPr>
          <p:cNvPr id="11" name="TelephoneText1"/>
          <p:cNvSpPr txBox="1">
            <a:spLocks noChangeArrowheads="1"/>
          </p:cNvSpPr>
          <p:nvPr userDrawn="1"/>
        </p:nvSpPr>
        <p:spPr bwMode="auto">
          <a:xfrm>
            <a:off x="2358437" y="2971917"/>
            <a:ext cx="33655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100" dirty="0">
                <a:solidFill>
                  <a:schemeClr val="tx2"/>
                </a:solidFill>
              </a:rPr>
              <a:t>T: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Picture1"/>
          <p:cNvSpPr>
            <a:spLocks noGrp="1"/>
          </p:cNvSpPr>
          <p:nvPr>
            <p:ph type="pic" sz="quarter" idx="11" hasCustomPrompt="1"/>
          </p:nvPr>
        </p:nvSpPr>
        <p:spPr>
          <a:xfrm>
            <a:off x="780974" y="1897095"/>
            <a:ext cx="1441449" cy="1366837"/>
          </a:xfrm>
        </p:spPr>
        <p:txBody>
          <a:bodyPr/>
          <a:lstStyle>
            <a:lvl1pPr>
              <a:defRPr sz="1600"/>
            </a:lvl1pPr>
          </a:lstStyle>
          <a:p>
            <a:r>
              <a:rPr lang="en-GB" dirty="0"/>
              <a:t>Picture 1</a:t>
            </a:r>
          </a:p>
        </p:txBody>
      </p:sp>
      <p:sp>
        <p:nvSpPr>
          <p:cNvPr id="6" name="Name 1"/>
          <p:cNvSpPr>
            <a:spLocks noGrp="1"/>
          </p:cNvSpPr>
          <p:nvPr>
            <p:ph type="body" sz="quarter" idx="12" hasCustomPrompt="1"/>
          </p:nvPr>
        </p:nvSpPr>
        <p:spPr>
          <a:xfrm>
            <a:off x="2358436" y="2233556"/>
            <a:ext cx="3552000" cy="2520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Add Name 1</a:t>
            </a:r>
          </a:p>
        </p:txBody>
      </p:sp>
      <p:sp>
        <p:nvSpPr>
          <p:cNvPr id="9" name="Job Title 1"/>
          <p:cNvSpPr>
            <a:spLocks noGrp="1"/>
          </p:cNvSpPr>
          <p:nvPr>
            <p:ph type="body" sz="quarter" idx="13" hasCustomPrompt="1"/>
          </p:nvPr>
        </p:nvSpPr>
        <p:spPr>
          <a:xfrm>
            <a:off x="2358436" y="2474756"/>
            <a:ext cx="3552000" cy="252000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Add Job Title 1</a:t>
            </a:r>
            <a:endParaRPr lang="en-GB" dirty="0"/>
          </a:p>
        </p:txBody>
      </p:sp>
      <p:sp>
        <p:nvSpPr>
          <p:cNvPr id="10" name="Telephone 1"/>
          <p:cNvSpPr>
            <a:spLocks noGrp="1"/>
          </p:cNvSpPr>
          <p:nvPr>
            <p:ph type="body" sz="quarter" idx="14" hasCustomPrompt="1"/>
          </p:nvPr>
        </p:nvSpPr>
        <p:spPr>
          <a:xfrm>
            <a:off x="2598436" y="2971916"/>
            <a:ext cx="3312000" cy="180000"/>
          </a:xfrm>
        </p:spPr>
        <p:txBody>
          <a:bodyPr tIns="0" bIns="0"/>
          <a:lstStyle>
            <a:lvl1pPr>
              <a:defRPr sz="1100" b="0">
                <a:solidFill>
                  <a:schemeClr val="tx2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Add DDI 1</a:t>
            </a:r>
          </a:p>
        </p:txBody>
      </p:sp>
      <p:sp>
        <p:nvSpPr>
          <p:cNvPr id="13" name="Email 1"/>
          <p:cNvSpPr>
            <a:spLocks noGrp="1"/>
          </p:cNvSpPr>
          <p:nvPr>
            <p:ph type="body" sz="quarter" idx="15" hasCustomPrompt="1"/>
          </p:nvPr>
        </p:nvSpPr>
        <p:spPr>
          <a:xfrm>
            <a:off x="2598436" y="3133916"/>
            <a:ext cx="3312000" cy="180000"/>
          </a:xfrm>
        </p:spPr>
        <p:txBody>
          <a:bodyPr tIns="0" bIns="0"/>
          <a:lstStyle>
            <a:lvl1pPr>
              <a:defRPr sz="1100" b="0">
                <a:solidFill>
                  <a:schemeClr val="tx2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Add Email 1</a:t>
            </a:r>
          </a:p>
        </p:txBody>
      </p:sp>
      <p:sp>
        <p:nvSpPr>
          <p:cNvPr id="17" name="Picture 2"/>
          <p:cNvSpPr>
            <a:spLocks noGrp="1"/>
          </p:cNvSpPr>
          <p:nvPr>
            <p:ph type="pic" sz="quarter" idx="16" hasCustomPrompt="1"/>
          </p:nvPr>
        </p:nvSpPr>
        <p:spPr>
          <a:xfrm>
            <a:off x="780974" y="3911236"/>
            <a:ext cx="1441449" cy="1366837"/>
          </a:xfrm>
        </p:spPr>
        <p:txBody>
          <a:bodyPr/>
          <a:lstStyle>
            <a:lvl1pPr>
              <a:defRPr sz="1600"/>
            </a:lvl1pPr>
          </a:lstStyle>
          <a:p>
            <a:r>
              <a:rPr lang="en-GB" dirty="0"/>
              <a:t>Picture 2 </a:t>
            </a:r>
          </a:p>
        </p:txBody>
      </p:sp>
      <p:sp>
        <p:nvSpPr>
          <p:cNvPr id="46" name="Name 2"/>
          <p:cNvSpPr>
            <a:spLocks noGrp="1"/>
          </p:cNvSpPr>
          <p:nvPr>
            <p:ph type="body" sz="quarter" idx="31" hasCustomPrompt="1"/>
          </p:nvPr>
        </p:nvSpPr>
        <p:spPr>
          <a:xfrm>
            <a:off x="2358787" y="4243852"/>
            <a:ext cx="3552000" cy="2520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Add Name 2</a:t>
            </a:r>
          </a:p>
        </p:txBody>
      </p:sp>
      <p:sp>
        <p:nvSpPr>
          <p:cNvPr id="47" name="Job Title 2"/>
          <p:cNvSpPr>
            <a:spLocks noGrp="1"/>
          </p:cNvSpPr>
          <p:nvPr>
            <p:ph type="body" sz="quarter" idx="32" hasCustomPrompt="1"/>
          </p:nvPr>
        </p:nvSpPr>
        <p:spPr>
          <a:xfrm>
            <a:off x="2358787" y="4485052"/>
            <a:ext cx="3552000" cy="252000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Add Job Title 2</a:t>
            </a:r>
            <a:endParaRPr lang="en-GB" dirty="0"/>
          </a:p>
        </p:txBody>
      </p:sp>
      <p:sp>
        <p:nvSpPr>
          <p:cNvPr id="48" name="Telephone 2"/>
          <p:cNvSpPr>
            <a:spLocks noGrp="1"/>
          </p:cNvSpPr>
          <p:nvPr>
            <p:ph type="body" sz="quarter" idx="33" hasCustomPrompt="1"/>
          </p:nvPr>
        </p:nvSpPr>
        <p:spPr>
          <a:xfrm>
            <a:off x="2598787" y="4982212"/>
            <a:ext cx="3312000" cy="180000"/>
          </a:xfrm>
        </p:spPr>
        <p:txBody>
          <a:bodyPr tIns="0" bIns="0"/>
          <a:lstStyle>
            <a:lvl1pPr>
              <a:defRPr sz="1100" b="0">
                <a:solidFill>
                  <a:schemeClr val="tx2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Add DDI 2 </a:t>
            </a:r>
          </a:p>
        </p:txBody>
      </p:sp>
      <p:sp>
        <p:nvSpPr>
          <p:cNvPr id="51" name="Email 2"/>
          <p:cNvSpPr>
            <a:spLocks noGrp="1"/>
          </p:cNvSpPr>
          <p:nvPr>
            <p:ph type="body" sz="quarter" idx="34" hasCustomPrompt="1"/>
          </p:nvPr>
        </p:nvSpPr>
        <p:spPr>
          <a:xfrm>
            <a:off x="2598787" y="5144212"/>
            <a:ext cx="3312000" cy="180000"/>
          </a:xfrm>
        </p:spPr>
        <p:txBody>
          <a:bodyPr tIns="0" bIns="0"/>
          <a:lstStyle>
            <a:lvl1pPr>
              <a:defRPr sz="1100" b="0">
                <a:solidFill>
                  <a:schemeClr val="tx2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Add Email 2</a:t>
            </a:r>
          </a:p>
        </p:txBody>
      </p:sp>
      <p:sp>
        <p:nvSpPr>
          <p:cNvPr id="24" name="Picture 3"/>
          <p:cNvSpPr>
            <a:spLocks noGrp="1"/>
          </p:cNvSpPr>
          <p:nvPr>
            <p:ph type="pic" sz="quarter" idx="21" hasCustomPrompt="1"/>
          </p:nvPr>
        </p:nvSpPr>
        <p:spPr>
          <a:xfrm>
            <a:off x="6240001" y="1897095"/>
            <a:ext cx="1441449" cy="1366837"/>
          </a:xfrm>
        </p:spPr>
        <p:txBody>
          <a:bodyPr/>
          <a:lstStyle>
            <a:lvl1pPr>
              <a:defRPr sz="1600"/>
            </a:lvl1pPr>
          </a:lstStyle>
          <a:p>
            <a:r>
              <a:rPr lang="en-GB" dirty="0"/>
              <a:t>Picture 3</a:t>
            </a:r>
          </a:p>
        </p:txBody>
      </p:sp>
      <p:sp>
        <p:nvSpPr>
          <p:cNvPr id="40" name="Name 3"/>
          <p:cNvSpPr>
            <a:spLocks noGrp="1"/>
          </p:cNvSpPr>
          <p:nvPr>
            <p:ph type="body" sz="quarter" idx="27" hasCustomPrompt="1"/>
          </p:nvPr>
        </p:nvSpPr>
        <p:spPr>
          <a:xfrm>
            <a:off x="7824000" y="2233556"/>
            <a:ext cx="3552000" cy="2520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Add Name 3</a:t>
            </a:r>
          </a:p>
        </p:txBody>
      </p:sp>
      <p:sp>
        <p:nvSpPr>
          <p:cNvPr id="41" name="Job Title 3"/>
          <p:cNvSpPr>
            <a:spLocks noGrp="1"/>
          </p:cNvSpPr>
          <p:nvPr>
            <p:ph type="body" sz="quarter" idx="28" hasCustomPrompt="1"/>
          </p:nvPr>
        </p:nvSpPr>
        <p:spPr>
          <a:xfrm>
            <a:off x="7824000" y="2474756"/>
            <a:ext cx="3552000" cy="252000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Add Job Title 3</a:t>
            </a:r>
            <a:endParaRPr lang="en-GB" dirty="0"/>
          </a:p>
        </p:txBody>
      </p:sp>
      <p:sp>
        <p:nvSpPr>
          <p:cNvPr id="42" name="Telephone 3"/>
          <p:cNvSpPr>
            <a:spLocks noGrp="1"/>
          </p:cNvSpPr>
          <p:nvPr>
            <p:ph type="body" sz="quarter" idx="29" hasCustomPrompt="1"/>
          </p:nvPr>
        </p:nvSpPr>
        <p:spPr>
          <a:xfrm>
            <a:off x="8064000" y="2971916"/>
            <a:ext cx="3312000" cy="180000"/>
          </a:xfrm>
        </p:spPr>
        <p:txBody>
          <a:bodyPr tIns="0" bIns="0"/>
          <a:lstStyle>
            <a:lvl1pPr>
              <a:defRPr sz="1100" b="0">
                <a:solidFill>
                  <a:schemeClr val="tx2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Add DDI 3</a:t>
            </a:r>
          </a:p>
        </p:txBody>
      </p:sp>
      <p:sp>
        <p:nvSpPr>
          <p:cNvPr id="45" name="Email 3"/>
          <p:cNvSpPr>
            <a:spLocks noGrp="1"/>
          </p:cNvSpPr>
          <p:nvPr>
            <p:ph type="body" sz="quarter" idx="30" hasCustomPrompt="1"/>
          </p:nvPr>
        </p:nvSpPr>
        <p:spPr>
          <a:xfrm>
            <a:off x="8064000" y="3133916"/>
            <a:ext cx="3312000" cy="180000"/>
          </a:xfrm>
        </p:spPr>
        <p:txBody>
          <a:bodyPr tIns="0" bIns="0"/>
          <a:lstStyle>
            <a:lvl1pPr>
              <a:defRPr sz="1100" b="0">
                <a:solidFill>
                  <a:schemeClr val="tx2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Add Email 3</a:t>
            </a:r>
          </a:p>
        </p:txBody>
      </p:sp>
      <p:sp>
        <p:nvSpPr>
          <p:cNvPr id="33" name="Picture 4"/>
          <p:cNvSpPr>
            <a:spLocks noGrp="1"/>
          </p:cNvSpPr>
          <p:nvPr>
            <p:ph type="pic" sz="quarter" idx="26" hasCustomPrompt="1"/>
          </p:nvPr>
        </p:nvSpPr>
        <p:spPr>
          <a:xfrm>
            <a:off x="6240001" y="3911236"/>
            <a:ext cx="1441449" cy="1366837"/>
          </a:xfrm>
        </p:spPr>
        <p:txBody>
          <a:bodyPr/>
          <a:lstStyle>
            <a:lvl1pPr>
              <a:defRPr sz="1600"/>
            </a:lvl1pPr>
          </a:lstStyle>
          <a:p>
            <a:r>
              <a:rPr lang="en-GB" dirty="0"/>
              <a:t>Picture 4</a:t>
            </a:r>
          </a:p>
        </p:txBody>
      </p:sp>
      <p:sp>
        <p:nvSpPr>
          <p:cNvPr id="52" name="Name 4"/>
          <p:cNvSpPr>
            <a:spLocks noGrp="1"/>
          </p:cNvSpPr>
          <p:nvPr>
            <p:ph type="body" sz="quarter" idx="35" hasCustomPrompt="1"/>
          </p:nvPr>
        </p:nvSpPr>
        <p:spPr>
          <a:xfrm>
            <a:off x="7824351" y="4243852"/>
            <a:ext cx="3552000" cy="2520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Add Name 4</a:t>
            </a:r>
          </a:p>
        </p:txBody>
      </p:sp>
      <p:sp>
        <p:nvSpPr>
          <p:cNvPr id="53" name="Job Title 4"/>
          <p:cNvSpPr>
            <a:spLocks noGrp="1"/>
          </p:cNvSpPr>
          <p:nvPr>
            <p:ph type="body" sz="quarter" idx="36" hasCustomPrompt="1"/>
          </p:nvPr>
        </p:nvSpPr>
        <p:spPr>
          <a:xfrm>
            <a:off x="7824351" y="4485052"/>
            <a:ext cx="3552000" cy="252000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Add Job Title 4</a:t>
            </a:r>
            <a:endParaRPr lang="en-GB" dirty="0"/>
          </a:p>
        </p:txBody>
      </p:sp>
      <p:sp>
        <p:nvSpPr>
          <p:cNvPr id="54" name="Telephone 4"/>
          <p:cNvSpPr>
            <a:spLocks noGrp="1"/>
          </p:cNvSpPr>
          <p:nvPr>
            <p:ph type="body" sz="quarter" idx="37" hasCustomPrompt="1"/>
          </p:nvPr>
        </p:nvSpPr>
        <p:spPr>
          <a:xfrm>
            <a:off x="8064351" y="4982212"/>
            <a:ext cx="3312000" cy="180000"/>
          </a:xfrm>
        </p:spPr>
        <p:txBody>
          <a:bodyPr tIns="0" bIns="0"/>
          <a:lstStyle>
            <a:lvl1pPr>
              <a:defRPr sz="1100" b="0">
                <a:solidFill>
                  <a:schemeClr val="tx2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Add DDI 4</a:t>
            </a:r>
          </a:p>
        </p:txBody>
      </p:sp>
      <p:sp>
        <p:nvSpPr>
          <p:cNvPr id="57" name="Email 4"/>
          <p:cNvSpPr>
            <a:spLocks noGrp="1"/>
          </p:cNvSpPr>
          <p:nvPr>
            <p:ph type="body" sz="quarter" idx="38" hasCustomPrompt="1"/>
          </p:nvPr>
        </p:nvSpPr>
        <p:spPr>
          <a:xfrm>
            <a:off x="8064351" y="5144212"/>
            <a:ext cx="3312000" cy="180000"/>
          </a:xfrm>
        </p:spPr>
        <p:txBody>
          <a:bodyPr tIns="0" bIns="0"/>
          <a:lstStyle>
            <a:lvl1pPr>
              <a:defRPr sz="1100" b="0">
                <a:solidFill>
                  <a:schemeClr val="tx2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Add Email 4</a:t>
            </a:r>
          </a:p>
        </p:txBody>
      </p:sp>
    </p:spTree>
    <p:extLst>
      <p:ext uri="{BB962C8B-B14F-4D97-AF65-F5344CB8AC3E}">
        <p14:creationId xmlns:p14="http://schemas.microsoft.com/office/powerpoint/2010/main" val="687214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3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2"/>
          <p:cNvCxnSpPr/>
          <p:nvPr userDrawn="1"/>
        </p:nvCxnSpPr>
        <p:spPr>
          <a:xfrm>
            <a:off x="6240000" y="3725435"/>
            <a:ext cx="5184000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"/>
          <p:cNvCxnSpPr/>
          <p:nvPr userDrawn="1"/>
        </p:nvCxnSpPr>
        <p:spPr>
          <a:xfrm>
            <a:off x="754496" y="3725435"/>
            <a:ext cx="5184000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lephoneText 3"/>
          <p:cNvSpPr txBox="1">
            <a:spLocks noChangeArrowheads="1"/>
          </p:cNvSpPr>
          <p:nvPr userDrawn="1"/>
        </p:nvSpPr>
        <p:spPr bwMode="auto">
          <a:xfrm>
            <a:off x="2358787" y="4982213"/>
            <a:ext cx="33655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100" dirty="0">
                <a:solidFill>
                  <a:schemeClr val="tx2"/>
                </a:solidFill>
              </a:rPr>
              <a:t>T:</a:t>
            </a:r>
          </a:p>
        </p:txBody>
      </p:sp>
      <p:sp>
        <p:nvSpPr>
          <p:cNvPr id="50" name="EmailText 3"/>
          <p:cNvSpPr txBox="1">
            <a:spLocks noChangeArrowheads="1"/>
          </p:cNvSpPr>
          <p:nvPr userDrawn="1"/>
        </p:nvSpPr>
        <p:spPr bwMode="auto">
          <a:xfrm>
            <a:off x="2358787" y="5144213"/>
            <a:ext cx="33655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100" dirty="0">
                <a:solidFill>
                  <a:schemeClr val="bg2"/>
                </a:solidFill>
              </a:rPr>
              <a:t>E:</a:t>
            </a:r>
          </a:p>
        </p:txBody>
      </p:sp>
      <p:sp>
        <p:nvSpPr>
          <p:cNvPr id="43" name="TelephoneText 2"/>
          <p:cNvSpPr txBox="1">
            <a:spLocks noChangeArrowheads="1"/>
          </p:cNvSpPr>
          <p:nvPr userDrawn="1"/>
        </p:nvSpPr>
        <p:spPr bwMode="auto">
          <a:xfrm>
            <a:off x="7824001" y="2971917"/>
            <a:ext cx="33655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100" dirty="0">
                <a:solidFill>
                  <a:schemeClr val="tx2"/>
                </a:solidFill>
              </a:rPr>
              <a:t>T:</a:t>
            </a:r>
          </a:p>
        </p:txBody>
      </p:sp>
      <p:sp>
        <p:nvSpPr>
          <p:cNvPr id="44" name="EmailText 2"/>
          <p:cNvSpPr txBox="1">
            <a:spLocks noChangeArrowheads="1"/>
          </p:cNvSpPr>
          <p:nvPr userDrawn="1"/>
        </p:nvSpPr>
        <p:spPr bwMode="auto">
          <a:xfrm>
            <a:off x="7824001" y="3133917"/>
            <a:ext cx="33655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100" dirty="0">
                <a:solidFill>
                  <a:schemeClr val="bg2"/>
                </a:solidFill>
              </a:rPr>
              <a:t>E:</a:t>
            </a:r>
          </a:p>
        </p:txBody>
      </p:sp>
      <p:sp>
        <p:nvSpPr>
          <p:cNvPr id="12" name="EmailText 1"/>
          <p:cNvSpPr txBox="1">
            <a:spLocks noChangeArrowheads="1"/>
          </p:cNvSpPr>
          <p:nvPr userDrawn="1"/>
        </p:nvSpPr>
        <p:spPr bwMode="auto">
          <a:xfrm>
            <a:off x="2358437" y="3133917"/>
            <a:ext cx="33655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100" dirty="0">
                <a:solidFill>
                  <a:schemeClr val="bg2"/>
                </a:solidFill>
              </a:rPr>
              <a:t>E:</a:t>
            </a:r>
          </a:p>
        </p:txBody>
      </p:sp>
      <p:sp>
        <p:nvSpPr>
          <p:cNvPr id="11" name="TelephoneText1"/>
          <p:cNvSpPr txBox="1">
            <a:spLocks noChangeArrowheads="1"/>
          </p:cNvSpPr>
          <p:nvPr userDrawn="1"/>
        </p:nvSpPr>
        <p:spPr bwMode="auto">
          <a:xfrm>
            <a:off x="2358437" y="2971917"/>
            <a:ext cx="33655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100" dirty="0">
                <a:solidFill>
                  <a:schemeClr val="tx2"/>
                </a:solidFill>
              </a:rPr>
              <a:t>T: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Picture1"/>
          <p:cNvSpPr>
            <a:spLocks noGrp="1"/>
          </p:cNvSpPr>
          <p:nvPr>
            <p:ph type="pic" sz="quarter" idx="11" hasCustomPrompt="1"/>
          </p:nvPr>
        </p:nvSpPr>
        <p:spPr>
          <a:xfrm>
            <a:off x="780974" y="1897095"/>
            <a:ext cx="1441449" cy="1366837"/>
          </a:xfrm>
        </p:spPr>
        <p:txBody>
          <a:bodyPr/>
          <a:lstStyle>
            <a:lvl1pPr>
              <a:defRPr sz="1600"/>
            </a:lvl1pPr>
          </a:lstStyle>
          <a:p>
            <a:r>
              <a:rPr lang="en-GB" dirty="0"/>
              <a:t>Picture 1</a:t>
            </a:r>
          </a:p>
        </p:txBody>
      </p:sp>
      <p:sp>
        <p:nvSpPr>
          <p:cNvPr id="6" name="Name 1"/>
          <p:cNvSpPr>
            <a:spLocks noGrp="1"/>
          </p:cNvSpPr>
          <p:nvPr>
            <p:ph type="body" sz="quarter" idx="12" hasCustomPrompt="1"/>
          </p:nvPr>
        </p:nvSpPr>
        <p:spPr>
          <a:xfrm>
            <a:off x="2358436" y="2222756"/>
            <a:ext cx="3552000" cy="2520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Add Name 1</a:t>
            </a:r>
          </a:p>
        </p:txBody>
      </p:sp>
      <p:sp>
        <p:nvSpPr>
          <p:cNvPr id="9" name="Job Title 1"/>
          <p:cNvSpPr>
            <a:spLocks noGrp="1"/>
          </p:cNvSpPr>
          <p:nvPr>
            <p:ph type="body" sz="quarter" idx="13" hasCustomPrompt="1"/>
          </p:nvPr>
        </p:nvSpPr>
        <p:spPr>
          <a:xfrm>
            <a:off x="2358436" y="2474756"/>
            <a:ext cx="3552000" cy="252000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Add Job Title 1</a:t>
            </a:r>
            <a:endParaRPr lang="en-GB" dirty="0"/>
          </a:p>
        </p:txBody>
      </p:sp>
      <p:sp>
        <p:nvSpPr>
          <p:cNvPr id="10" name="Telephone 1"/>
          <p:cNvSpPr>
            <a:spLocks noGrp="1"/>
          </p:cNvSpPr>
          <p:nvPr>
            <p:ph type="body" sz="quarter" idx="14" hasCustomPrompt="1"/>
          </p:nvPr>
        </p:nvSpPr>
        <p:spPr>
          <a:xfrm>
            <a:off x="2598436" y="2971916"/>
            <a:ext cx="3312000" cy="180000"/>
          </a:xfrm>
        </p:spPr>
        <p:txBody>
          <a:bodyPr tIns="0" bIns="0"/>
          <a:lstStyle>
            <a:lvl1pPr>
              <a:defRPr sz="1100" b="0">
                <a:solidFill>
                  <a:schemeClr val="tx2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Add DDI 1</a:t>
            </a:r>
          </a:p>
        </p:txBody>
      </p:sp>
      <p:sp>
        <p:nvSpPr>
          <p:cNvPr id="13" name="Email 1"/>
          <p:cNvSpPr>
            <a:spLocks noGrp="1"/>
          </p:cNvSpPr>
          <p:nvPr>
            <p:ph type="body" sz="quarter" idx="15" hasCustomPrompt="1"/>
          </p:nvPr>
        </p:nvSpPr>
        <p:spPr>
          <a:xfrm>
            <a:off x="2598436" y="3133916"/>
            <a:ext cx="3312000" cy="180000"/>
          </a:xfrm>
        </p:spPr>
        <p:txBody>
          <a:bodyPr tIns="0" bIns="0"/>
          <a:lstStyle>
            <a:lvl1pPr>
              <a:defRPr sz="1100" b="0">
                <a:solidFill>
                  <a:schemeClr val="tx2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Add Email 1</a:t>
            </a:r>
          </a:p>
        </p:txBody>
      </p:sp>
      <p:sp>
        <p:nvSpPr>
          <p:cNvPr id="17" name="Picture 2"/>
          <p:cNvSpPr>
            <a:spLocks noGrp="1"/>
          </p:cNvSpPr>
          <p:nvPr>
            <p:ph type="pic" sz="quarter" idx="16" hasCustomPrompt="1"/>
          </p:nvPr>
        </p:nvSpPr>
        <p:spPr>
          <a:xfrm>
            <a:off x="780974" y="3911236"/>
            <a:ext cx="1441449" cy="1366837"/>
          </a:xfrm>
        </p:spPr>
        <p:txBody>
          <a:bodyPr/>
          <a:lstStyle>
            <a:lvl1pPr>
              <a:defRPr sz="1600"/>
            </a:lvl1pPr>
          </a:lstStyle>
          <a:p>
            <a:r>
              <a:rPr lang="en-GB" dirty="0"/>
              <a:t>Picture 2 </a:t>
            </a:r>
          </a:p>
        </p:txBody>
      </p:sp>
      <p:sp>
        <p:nvSpPr>
          <p:cNvPr id="46" name="Name 2"/>
          <p:cNvSpPr>
            <a:spLocks noGrp="1"/>
          </p:cNvSpPr>
          <p:nvPr>
            <p:ph type="body" sz="quarter" idx="31" hasCustomPrompt="1"/>
          </p:nvPr>
        </p:nvSpPr>
        <p:spPr>
          <a:xfrm>
            <a:off x="2358787" y="4243852"/>
            <a:ext cx="3552000" cy="2520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Add Name 2</a:t>
            </a:r>
          </a:p>
        </p:txBody>
      </p:sp>
      <p:sp>
        <p:nvSpPr>
          <p:cNvPr id="47" name="Job Title 2"/>
          <p:cNvSpPr>
            <a:spLocks noGrp="1"/>
          </p:cNvSpPr>
          <p:nvPr>
            <p:ph type="body" sz="quarter" idx="32" hasCustomPrompt="1"/>
          </p:nvPr>
        </p:nvSpPr>
        <p:spPr>
          <a:xfrm>
            <a:off x="2358787" y="4485052"/>
            <a:ext cx="3552000" cy="252000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Add Job Title 2</a:t>
            </a:r>
            <a:endParaRPr lang="en-GB" dirty="0"/>
          </a:p>
        </p:txBody>
      </p:sp>
      <p:sp>
        <p:nvSpPr>
          <p:cNvPr id="48" name="Telephone 2"/>
          <p:cNvSpPr>
            <a:spLocks noGrp="1"/>
          </p:cNvSpPr>
          <p:nvPr>
            <p:ph type="body" sz="quarter" idx="33" hasCustomPrompt="1"/>
          </p:nvPr>
        </p:nvSpPr>
        <p:spPr>
          <a:xfrm>
            <a:off x="2598787" y="4982212"/>
            <a:ext cx="3312000" cy="180000"/>
          </a:xfrm>
        </p:spPr>
        <p:txBody>
          <a:bodyPr tIns="0" bIns="0"/>
          <a:lstStyle>
            <a:lvl1pPr>
              <a:defRPr sz="1100" b="0">
                <a:solidFill>
                  <a:schemeClr val="tx2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Add DDI 2</a:t>
            </a:r>
          </a:p>
        </p:txBody>
      </p:sp>
      <p:sp>
        <p:nvSpPr>
          <p:cNvPr id="51" name="Email 2"/>
          <p:cNvSpPr>
            <a:spLocks noGrp="1"/>
          </p:cNvSpPr>
          <p:nvPr>
            <p:ph type="body" sz="quarter" idx="34" hasCustomPrompt="1"/>
          </p:nvPr>
        </p:nvSpPr>
        <p:spPr>
          <a:xfrm>
            <a:off x="2598787" y="5144212"/>
            <a:ext cx="3312000" cy="180000"/>
          </a:xfrm>
        </p:spPr>
        <p:txBody>
          <a:bodyPr tIns="0" bIns="0"/>
          <a:lstStyle>
            <a:lvl1pPr>
              <a:defRPr sz="1100" b="0">
                <a:solidFill>
                  <a:schemeClr val="tx2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Add Email 2</a:t>
            </a:r>
          </a:p>
        </p:txBody>
      </p:sp>
      <p:sp>
        <p:nvSpPr>
          <p:cNvPr id="24" name="Picture 3"/>
          <p:cNvSpPr>
            <a:spLocks noGrp="1"/>
          </p:cNvSpPr>
          <p:nvPr>
            <p:ph type="pic" sz="quarter" idx="21" hasCustomPrompt="1"/>
          </p:nvPr>
        </p:nvSpPr>
        <p:spPr>
          <a:xfrm>
            <a:off x="6240001" y="1897095"/>
            <a:ext cx="1441449" cy="1366837"/>
          </a:xfrm>
        </p:spPr>
        <p:txBody>
          <a:bodyPr/>
          <a:lstStyle>
            <a:lvl1pPr>
              <a:defRPr sz="1600"/>
            </a:lvl1pPr>
          </a:lstStyle>
          <a:p>
            <a:r>
              <a:rPr lang="en-GB" dirty="0"/>
              <a:t>Picture 3</a:t>
            </a:r>
          </a:p>
        </p:txBody>
      </p:sp>
      <p:sp>
        <p:nvSpPr>
          <p:cNvPr id="40" name="Name 3"/>
          <p:cNvSpPr>
            <a:spLocks noGrp="1"/>
          </p:cNvSpPr>
          <p:nvPr>
            <p:ph type="body" sz="quarter" idx="27" hasCustomPrompt="1"/>
          </p:nvPr>
        </p:nvSpPr>
        <p:spPr>
          <a:xfrm>
            <a:off x="7824000" y="2233556"/>
            <a:ext cx="3552000" cy="2520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Add Name 3</a:t>
            </a:r>
          </a:p>
        </p:txBody>
      </p:sp>
      <p:sp>
        <p:nvSpPr>
          <p:cNvPr id="41" name="Job Title 3"/>
          <p:cNvSpPr>
            <a:spLocks noGrp="1"/>
          </p:cNvSpPr>
          <p:nvPr>
            <p:ph type="body" sz="quarter" idx="28" hasCustomPrompt="1"/>
          </p:nvPr>
        </p:nvSpPr>
        <p:spPr>
          <a:xfrm>
            <a:off x="7824000" y="2474756"/>
            <a:ext cx="3552000" cy="252000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Add Job Title 3</a:t>
            </a:r>
            <a:endParaRPr lang="en-GB" dirty="0"/>
          </a:p>
        </p:txBody>
      </p:sp>
      <p:sp>
        <p:nvSpPr>
          <p:cNvPr id="42" name="Telephone 3"/>
          <p:cNvSpPr>
            <a:spLocks noGrp="1"/>
          </p:cNvSpPr>
          <p:nvPr>
            <p:ph type="body" sz="quarter" idx="29" hasCustomPrompt="1"/>
          </p:nvPr>
        </p:nvSpPr>
        <p:spPr>
          <a:xfrm>
            <a:off x="8064000" y="2971916"/>
            <a:ext cx="3312000" cy="180000"/>
          </a:xfrm>
        </p:spPr>
        <p:txBody>
          <a:bodyPr tIns="0" bIns="0"/>
          <a:lstStyle>
            <a:lvl1pPr>
              <a:defRPr sz="1100" b="0">
                <a:solidFill>
                  <a:schemeClr val="tx2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Add DDI 3</a:t>
            </a:r>
          </a:p>
        </p:txBody>
      </p:sp>
      <p:sp>
        <p:nvSpPr>
          <p:cNvPr id="45" name="Email 3"/>
          <p:cNvSpPr>
            <a:spLocks noGrp="1"/>
          </p:cNvSpPr>
          <p:nvPr>
            <p:ph type="body" sz="quarter" idx="30" hasCustomPrompt="1"/>
          </p:nvPr>
        </p:nvSpPr>
        <p:spPr>
          <a:xfrm>
            <a:off x="8064000" y="3133916"/>
            <a:ext cx="3312000" cy="180000"/>
          </a:xfrm>
        </p:spPr>
        <p:txBody>
          <a:bodyPr tIns="0" bIns="0"/>
          <a:lstStyle>
            <a:lvl1pPr>
              <a:defRPr sz="1100" b="0">
                <a:solidFill>
                  <a:schemeClr val="tx2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Add Email 3</a:t>
            </a:r>
          </a:p>
        </p:txBody>
      </p:sp>
    </p:spTree>
    <p:extLst>
      <p:ext uri="{BB962C8B-B14F-4D97-AF65-F5344CB8AC3E}">
        <p14:creationId xmlns:p14="http://schemas.microsoft.com/office/powerpoint/2010/main" val="27557681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2 peopl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2"/>
          <p:cNvCxnSpPr/>
          <p:nvPr userDrawn="1"/>
        </p:nvCxnSpPr>
        <p:spPr>
          <a:xfrm>
            <a:off x="6240000" y="3725352"/>
            <a:ext cx="5184000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lephoneText 4"/>
          <p:cNvSpPr txBox="1">
            <a:spLocks noChangeArrowheads="1"/>
          </p:cNvSpPr>
          <p:nvPr userDrawn="1"/>
        </p:nvSpPr>
        <p:spPr bwMode="auto">
          <a:xfrm>
            <a:off x="7824351" y="4982130"/>
            <a:ext cx="33655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100" dirty="0">
                <a:solidFill>
                  <a:schemeClr val="tx2"/>
                </a:solidFill>
              </a:rPr>
              <a:t>T:</a:t>
            </a:r>
          </a:p>
        </p:txBody>
      </p:sp>
      <p:sp>
        <p:nvSpPr>
          <p:cNvPr id="56" name="EmailText 4"/>
          <p:cNvSpPr txBox="1">
            <a:spLocks noChangeArrowheads="1"/>
          </p:cNvSpPr>
          <p:nvPr userDrawn="1"/>
        </p:nvSpPr>
        <p:spPr bwMode="auto">
          <a:xfrm>
            <a:off x="7824351" y="5144130"/>
            <a:ext cx="33655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100" dirty="0">
                <a:solidFill>
                  <a:schemeClr val="bg2"/>
                </a:solidFill>
              </a:rPr>
              <a:t>E:</a:t>
            </a:r>
          </a:p>
        </p:txBody>
      </p:sp>
      <p:sp>
        <p:nvSpPr>
          <p:cNvPr id="43" name="TelephoneText 2"/>
          <p:cNvSpPr txBox="1">
            <a:spLocks noChangeArrowheads="1"/>
          </p:cNvSpPr>
          <p:nvPr userDrawn="1"/>
        </p:nvSpPr>
        <p:spPr bwMode="auto">
          <a:xfrm>
            <a:off x="7824001" y="2971834"/>
            <a:ext cx="33655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100" dirty="0">
                <a:solidFill>
                  <a:schemeClr val="tx2"/>
                </a:solidFill>
              </a:rPr>
              <a:t>T:</a:t>
            </a:r>
          </a:p>
        </p:txBody>
      </p:sp>
      <p:sp>
        <p:nvSpPr>
          <p:cNvPr id="44" name="EmailText 2"/>
          <p:cNvSpPr txBox="1">
            <a:spLocks noChangeArrowheads="1"/>
          </p:cNvSpPr>
          <p:nvPr userDrawn="1"/>
        </p:nvSpPr>
        <p:spPr bwMode="auto">
          <a:xfrm>
            <a:off x="7824001" y="3133834"/>
            <a:ext cx="33655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100" dirty="0">
                <a:solidFill>
                  <a:schemeClr val="bg2"/>
                </a:solidFill>
              </a:rPr>
              <a:t>E: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4" name="Picture 3"/>
          <p:cNvSpPr>
            <a:spLocks noGrp="1"/>
          </p:cNvSpPr>
          <p:nvPr>
            <p:ph type="pic" sz="quarter" idx="21" hasCustomPrompt="1"/>
          </p:nvPr>
        </p:nvSpPr>
        <p:spPr>
          <a:xfrm>
            <a:off x="6240001" y="1897012"/>
            <a:ext cx="1441449" cy="1366837"/>
          </a:xfrm>
        </p:spPr>
        <p:txBody>
          <a:bodyPr/>
          <a:lstStyle>
            <a:lvl1pPr>
              <a:defRPr sz="1600"/>
            </a:lvl1pPr>
          </a:lstStyle>
          <a:p>
            <a:r>
              <a:rPr lang="en-GB" dirty="0"/>
              <a:t>Picture 1</a:t>
            </a:r>
          </a:p>
        </p:txBody>
      </p:sp>
      <p:sp>
        <p:nvSpPr>
          <p:cNvPr id="40" name="Name 3"/>
          <p:cNvSpPr>
            <a:spLocks noGrp="1"/>
          </p:cNvSpPr>
          <p:nvPr>
            <p:ph type="body" sz="quarter" idx="27" hasCustomPrompt="1"/>
          </p:nvPr>
        </p:nvSpPr>
        <p:spPr>
          <a:xfrm>
            <a:off x="7824000" y="2233473"/>
            <a:ext cx="3552000" cy="2520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Add Name 1</a:t>
            </a:r>
          </a:p>
        </p:txBody>
      </p:sp>
      <p:sp>
        <p:nvSpPr>
          <p:cNvPr id="41" name="Job Title 3"/>
          <p:cNvSpPr>
            <a:spLocks noGrp="1"/>
          </p:cNvSpPr>
          <p:nvPr>
            <p:ph type="body" sz="quarter" idx="28" hasCustomPrompt="1"/>
          </p:nvPr>
        </p:nvSpPr>
        <p:spPr>
          <a:xfrm>
            <a:off x="7824000" y="2474673"/>
            <a:ext cx="3552000" cy="252000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Add Job Title 1</a:t>
            </a:r>
            <a:endParaRPr lang="en-GB" dirty="0"/>
          </a:p>
        </p:txBody>
      </p:sp>
      <p:sp>
        <p:nvSpPr>
          <p:cNvPr id="42" name="Telephone 3"/>
          <p:cNvSpPr>
            <a:spLocks noGrp="1"/>
          </p:cNvSpPr>
          <p:nvPr>
            <p:ph type="body" sz="quarter" idx="29" hasCustomPrompt="1"/>
          </p:nvPr>
        </p:nvSpPr>
        <p:spPr>
          <a:xfrm>
            <a:off x="8064000" y="2971833"/>
            <a:ext cx="3312000" cy="180000"/>
          </a:xfrm>
        </p:spPr>
        <p:txBody>
          <a:bodyPr tIns="0" bIns="0"/>
          <a:lstStyle>
            <a:lvl1pPr>
              <a:defRPr sz="1100" b="0">
                <a:solidFill>
                  <a:schemeClr val="tx2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Add DDI 1</a:t>
            </a:r>
          </a:p>
        </p:txBody>
      </p:sp>
      <p:sp>
        <p:nvSpPr>
          <p:cNvPr id="45" name="Email 3"/>
          <p:cNvSpPr>
            <a:spLocks noGrp="1"/>
          </p:cNvSpPr>
          <p:nvPr>
            <p:ph type="body" sz="quarter" idx="30" hasCustomPrompt="1"/>
          </p:nvPr>
        </p:nvSpPr>
        <p:spPr>
          <a:xfrm>
            <a:off x="8064000" y="3133833"/>
            <a:ext cx="3312000" cy="180000"/>
          </a:xfrm>
        </p:spPr>
        <p:txBody>
          <a:bodyPr tIns="0" bIns="0"/>
          <a:lstStyle>
            <a:lvl1pPr>
              <a:defRPr sz="1100" b="0">
                <a:solidFill>
                  <a:schemeClr val="tx2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Add Email 1</a:t>
            </a:r>
          </a:p>
        </p:txBody>
      </p:sp>
      <p:sp>
        <p:nvSpPr>
          <p:cNvPr id="33" name="Picture 4"/>
          <p:cNvSpPr>
            <a:spLocks noGrp="1"/>
          </p:cNvSpPr>
          <p:nvPr>
            <p:ph type="pic" sz="quarter" idx="26" hasCustomPrompt="1"/>
          </p:nvPr>
        </p:nvSpPr>
        <p:spPr>
          <a:xfrm>
            <a:off x="6240001" y="3911153"/>
            <a:ext cx="1441449" cy="1366837"/>
          </a:xfrm>
        </p:spPr>
        <p:txBody>
          <a:bodyPr/>
          <a:lstStyle>
            <a:lvl1pPr>
              <a:defRPr sz="1600"/>
            </a:lvl1pPr>
          </a:lstStyle>
          <a:p>
            <a:r>
              <a:rPr lang="en-GB" dirty="0"/>
              <a:t>Picture 2</a:t>
            </a:r>
          </a:p>
        </p:txBody>
      </p:sp>
      <p:sp>
        <p:nvSpPr>
          <p:cNvPr id="52" name="Name 4"/>
          <p:cNvSpPr>
            <a:spLocks noGrp="1"/>
          </p:cNvSpPr>
          <p:nvPr>
            <p:ph type="body" sz="quarter" idx="35" hasCustomPrompt="1"/>
          </p:nvPr>
        </p:nvSpPr>
        <p:spPr>
          <a:xfrm>
            <a:off x="7824351" y="4243769"/>
            <a:ext cx="3552000" cy="2520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Add Name 2</a:t>
            </a:r>
          </a:p>
        </p:txBody>
      </p:sp>
      <p:sp>
        <p:nvSpPr>
          <p:cNvPr id="53" name="Job Title 4"/>
          <p:cNvSpPr>
            <a:spLocks noGrp="1"/>
          </p:cNvSpPr>
          <p:nvPr>
            <p:ph type="body" sz="quarter" idx="36" hasCustomPrompt="1"/>
          </p:nvPr>
        </p:nvSpPr>
        <p:spPr>
          <a:xfrm>
            <a:off x="7824351" y="4484969"/>
            <a:ext cx="3552000" cy="252000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Add Job Title 2</a:t>
            </a:r>
            <a:endParaRPr lang="en-GB" dirty="0"/>
          </a:p>
        </p:txBody>
      </p:sp>
      <p:sp>
        <p:nvSpPr>
          <p:cNvPr id="54" name="Telephone 4"/>
          <p:cNvSpPr>
            <a:spLocks noGrp="1"/>
          </p:cNvSpPr>
          <p:nvPr>
            <p:ph type="body" sz="quarter" idx="37" hasCustomPrompt="1"/>
          </p:nvPr>
        </p:nvSpPr>
        <p:spPr>
          <a:xfrm>
            <a:off x="8064351" y="4982129"/>
            <a:ext cx="3312000" cy="180000"/>
          </a:xfrm>
        </p:spPr>
        <p:txBody>
          <a:bodyPr tIns="0" bIns="0"/>
          <a:lstStyle>
            <a:lvl1pPr>
              <a:defRPr sz="1100" b="0">
                <a:solidFill>
                  <a:schemeClr val="tx2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Add DDI 2</a:t>
            </a:r>
          </a:p>
        </p:txBody>
      </p:sp>
      <p:sp>
        <p:nvSpPr>
          <p:cNvPr id="57" name="Email 4"/>
          <p:cNvSpPr>
            <a:spLocks noGrp="1"/>
          </p:cNvSpPr>
          <p:nvPr>
            <p:ph type="body" sz="quarter" idx="38" hasCustomPrompt="1"/>
          </p:nvPr>
        </p:nvSpPr>
        <p:spPr>
          <a:xfrm>
            <a:off x="8064351" y="5144129"/>
            <a:ext cx="3312000" cy="180000"/>
          </a:xfrm>
        </p:spPr>
        <p:txBody>
          <a:bodyPr tIns="0" bIns="0"/>
          <a:lstStyle>
            <a:lvl1pPr>
              <a:defRPr sz="1100" b="0">
                <a:solidFill>
                  <a:schemeClr val="tx2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Add Email 2</a:t>
            </a:r>
          </a:p>
        </p:txBody>
      </p:sp>
      <p:sp>
        <p:nvSpPr>
          <p:cNvPr id="34" name="Placeholder Left 1"/>
          <p:cNvSpPr>
            <a:spLocks noGrp="1"/>
          </p:cNvSpPr>
          <p:nvPr>
            <p:ph idx="1"/>
          </p:nvPr>
        </p:nvSpPr>
        <p:spPr>
          <a:xfrm>
            <a:off x="768000" y="1872000"/>
            <a:ext cx="5184000" cy="421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36410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1 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mailText 1"/>
          <p:cNvSpPr txBox="1">
            <a:spLocks noChangeArrowheads="1"/>
          </p:cNvSpPr>
          <p:nvPr userDrawn="1"/>
        </p:nvSpPr>
        <p:spPr bwMode="auto">
          <a:xfrm>
            <a:off x="2995747" y="5613156"/>
            <a:ext cx="33655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200" dirty="0">
                <a:solidFill>
                  <a:schemeClr val="bg2"/>
                </a:solidFill>
              </a:rPr>
              <a:t>E:</a:t>
            </a:r>
          </a:p>
        </p:txBody>
      </p:sp>
      <p:sp>
        <p:nvSpPr>
          <p:cNvPr id="11" name="TelephoneText1"/>
          <p:cNvSpPr txBox="1">
            <a:spLocks noChangeArrowheads="1"/>
          </p:cNvSpPr>
          <p:nvPr userDrawn="1"/>
        </p:nvSpPr>
        <p:spPr bwMode="auto">
          <a:xfrm>
            <a:off x="2995747" y="5419983"/>
            <a:ext cx="33655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200" dirty="0">
                <a:solidFill>
                  <a:schemeClr val="tx2"/>
                </a:solidFill>
              </a:rPr>
              <a:t>T: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Picture1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767117" y="3981886"/>
            <a:ext cx="1920000" cy="1820617"/>
          </a:xfrm>
        </p:spPr>
        <p:txBody>
          <a:bodyPr/>
          <a:lstStyle>
            <a:lvl1pPr>
              <a:defRPr sz="1600"/>
            </a:lvl1pPr>
          </a:lstStyle>
          <a:p>
            <a:r>
              <a:rPr lang="en-GB" dirty="0"/>
              <a:t>Picture 1</a:t>
            </a:r>
          </a:p>
        </p:txBody>
      </p:sp>
      <p:sp>
        <p:nvSpPr>
          <p:cNvPr id="6" name="Name 1"/>
          <p:cNvSpPr>
            <a:spLocks noGrp="1"/>
          </p:cNvSpPr>
          <p:nvPr>
            <p:ph type="body" sz="quarter" idx="12" hasCustomPrompt="1"/>
          </p:nvPr>
        </p:nvSpPr>
        <p:spPr>
          <a:xfrm>
            <a:off x="2995747" y="4650450"/>
            <a:ext cx="3552000" cy="306000"/>
          </a:xfrm>
        </p:spPr>
        <p:txBody>
          <a:bodyPr/>
          <a:lstStyle>
            <a:lvl1pPr>
              <a:defRPr sz="1800" b="1">
                <a:solidFill>
                  <a:schemeClr val="accent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9" name="Job Title 1"/>
          <p:cNvSpPr>
            <a:spLocks noGrp="1"/>
          </p:cNvSpPr>
          <p:nvPr>
            <p:ph type="body" sz="quarter" idx="13" hasCustomPrompt="1"/>
          </p:nvPr>
        </p:nvSpPr>
        <p:spPr>
          <a:xfrm>
            <a:off x="2995747" y="4953996"/>
            <a:ext cx="3552000" cy="306000"/>
          </a:xfrm>
        </p:spPr>
        <p:txBody>
          <a:bodyPr/>
          <a:lstStyle>
            <a:lvl1pPr>
              <a:defRPr sz="1800" b="0">
                <a:solidFill>
                  <a:schemeClr val="accent2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Add Job Title</a:t>
            </a:r>
            <a:endParaRPr lang="en-GB" dirty="0"/>
          </a:p>
        </p:txBody>
      </p:sp>
      <p:sp>
        <p:nvSpPr>
          <p:cNvPr id="10" name="Telephone 1"/>
          <p:cNvSpPr>
            <a:spLocks noGrp="1"/>
          </p:cNvSpPr>
          <p:nvPr>
            <p:ph type="body" sz="quarter" idx="14" hasCustomPrompt="1"/>
          </p:nvPr>
        </p:nvSpPr>
        <p:spPr>
          <a:xfrm>
            <a:off x="3235747" y="5419983"/>
            <a:ext cx="3312000" cy="216000"/>
          </a:xfrm>
        </p:spPr>
        <p:txBody>
          <a:bodyPr tIns="0" bIns="0"/>
          <a:lstStyle>
            <a:lvl1pPr>
              <a:defRPr sz="1200" b="0">
                <a:solidFill>
                  <a:schemeClr val="tx2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Add DDI</a:t>
            </a:r>
          </a:p>
        </p:txBody>
      </p:sp>
      <p:sp>
        <p:nvSpPr>
          <p:cNvPr id="13" name="Email 1"/>
          <p:cNvSpPr>
            <a:spLocks noGrp="1"/>
          </p:cNvSpPr>
          <p:nvPr>
            <p:ph type="body" sz="quarter" idx="15" hasCustomPrompt="1"/>
          </p:nvPr>
        </p:nvSpPr>
        <p:spPr>
          <a:xfrm>
            <a:off x="3235747" y="5613156"/>
            <a:ext cx="3312000" cy="216000"/>
          </a:xfrm>
        </p:spPr>
        <p:txBody>
          <a:bodyPr tIns="0" bIns="0"/>
          <a:lstStyle>
            <a:lvl1pPr>
              <a:defRPr sz="1200" b="0">
                <a:solidFill>
                  <a:schemeClr val="tx2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Add Email</a:t>
            </a:r>
          </a:p>
        </p:txBody>
      </p:sp>
      <p:sp>
        <p:nvSpPr>
          <p:cNvPr id="34" name="Placeholder Left 1"/>
          <p:cNvSpPr>
            <a:spLocks noGrp="1"/>
          </p:cNvSpPr>
          <p:nvPr>
            <p:ph idx="1"/>
          </p:nvPr>
        </p:nvSpPr>
        <p:spPr>
          <a:xfrm>
            <a:off x="768000" y="1872000"/>
            <a:ext cx="10645067" cy="171286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70258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54618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62000" y="360000"/>
            <a:ext cx="5184000" cy="540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Picture 1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240000" y="360000"/>
            <a:ext cx="5184000" cy="540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Picture 2</a:t>
            </a:r>
          </a:p>
        </p:txBody>
      </p:sp>
    </p:spTree>
    <p:extLst>
      <p:ext uri="{BB962C8B-B14F-4D97-AF65-F5344CB8AC3E}">
        <p14:creationId xmlns:p14="http://schemas.microsoft.com/office/powerpoint/2010/main" val="32001017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68000" y="360000"/>
            <a:ext cx="5184000" cy="540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Picture 1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240000" y="360000"/>
            <a:ext cx="5184000" cy="259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Picture 2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40000" y="3132000"/>
            <a:ext cx="5184000" cy="262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Picture 3</a:t>
            </a:r>
          </a:p>
        </p:txBody>
      </p:sp>
    </p:spTree>
    <p:extLst>
      <p:ext uri="{BB962C8B-B14F-4D97-AF65-F5344CB8AC3E}">
        <p14:creationId xmlns:p14="http://schemas.microsoft.com/office/powerpoint/2010/main" val="30763087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ora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721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or with imag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Banner"/>
          <p:cNvSpPr/>
          <p:nvPr userDrawn="1"/>
        </p:nvSpPr>
        <p:spPr>
          <a:xfrm>
            <a:off x="0" y="6228000"/>
            <a:ext cx="12192000" cy="64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FooterWBD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2" y="6141192"/>
            <a:ext cx="3119792" cy="78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90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923572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Right 1"/>
          <p:cNvSpPr>
            <a:spLocks noGrp="1"/>
          </p:cNvSpPr>
          <p:nvPr>
            <p:ph idx="13"/>
          </p:nvPr>
        </p:nvSpPr>
        <p:spPr>
          <a:xfrm>
            <a:off x="6240000" y="1872000"/>
            <a:ext cx="5184000" cy="421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Placeholder Left 1"/>
          <p:cNvSpPr>
            <a:spLocks noGrp="1"/>
          </p:cNvSpPr>
          <p:nvPr>
            <p:ph idx="1" hasCustomPrompt="1"/>
          </p:nvPr>
        </p:nvSpPr>
        <p:spPr>
          <a:xfrm>
            <a:off x="768000" y="1872000"/>
            <a:ext cx="5184000" cy="4212000"/>
          </a:xfrm>
        </p:spPr>
        <p:txBody>
          <a:bodyPr/>
          <a:lstStyle/>
          <a:p>
            <a:pPr lvl="0"/>
            <a:r>
              <a:rPr lang="en-US" dirty="0"/>
              <a:t>Click to edit Master text </a:t>
            </a:r>
            <a:r>
              <a:rPr lang="en-US" dirty="0" err="1"/>
              <a:t>stylesSecond</a:t>
            </a:r>
            <a:r>
              <a:rPr lang="en-US" dirty="0"/>
              <a:t>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586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Right 1"/>
          <p:cNvSpPr>
            <a:spLocks noGrp="1"/>
          </p:cNvSpPr>
          <p:nvPr>
            <p:ph idx="14"/>
          </p:nvPr>
        </p:nvSpPr>
        <p:spPr>
          <a:xfrm>
            <a:off x="8064000" y="1872000"/>
            <a:ext cx="3360000" cy="421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Placeholder Middle 1"/>
          <p:cNvSpPr>
            <a:spLocks noGrp="1"/>
          </p:cNvSpPr>
          <p:nvPr>
            <p:ph idx="13"/>
          </p:nvPr>
        </p:nvSpPr>
        <p:spPr>
          <a:xfrm>
            <a:off x="4416000" y="1872000"/>
            <a:ext cx="3360000" cy="421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Placeholder Left 1"/>
          <p:cNvSpPr>
            <a:spLocks noGrp="1"/>
          </p:cNvSpPr>
          <p:nvPr>
            <p:ph idx="1"/>
          </p:nvPr>
        </p:nvSpPr>
        <p:spPr>
          <a:xfrm>
            <a:off x="768000" y="1872000"/>
            <a:ext cx="3360000" cy="421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542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Right 1"/>
          <p:cNvSpPr>
            <a:spLocks noGrp="1"/>
          </p:cNvSpPr>
          <p:nvPr>
            <p:ph idx="1"/>
          </p:nvPr>
        </p:nvSpPr>
        <p:spPr>
          <a:xfrm>
            <a:off x="768000" y="1872000"/>
            <a:ext cx="5184000" cy="3960000"/>
          </a:xfrm>
          <a:solidFill>
            <a:schemeClr val="accent1"/>
          </a:solidFill>
        </p:spPr>
        <p:txBody>
          <a:bodyPr/>
          <a:lstStyle>
            <a:lvl1pPr marL="360000"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marL="648000">
              <a:defRPr>
                <a:solidFill>
                  <a:srgbClr val="FFFFFF"/>
                </a:solidFill>
              </a:defRPr>
            </a:lvl2pPr>
            <a:lvl3pPr marL="360000" indent="-288000"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marL="648000" indent="-288000"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marL="360000">
              <a:defRPr baseline="0">
                <a:solidFill>
                  <a:srgbClr val="FFFFFF"/>
                </a:solidFill>
              </a:defRPr>
            </a:lvl5pPr>
            <a:lvl6pPr marL="648000">
              <a:defRPr>
                <a:solidFill>
                  <a:srgbClr val="FFFFFF"/>
                </a:solidFill>
              </a:defRPr>
            </a:lvl6pPr>
            <a:lvl7pPr marL="72000">
              <a:defRPr>
                <a:solidFill>
                  <a:srgbClr val="FFFFFF"/>
                </a:solidFill>
              </a:defRPr>
            </a:lvl7pPr>
            <a:lvl8pPr marL="72000">
              <a:defRPr>
                <a:solidFill>
                  <a:srgbClr val="FFFFFF"/>
                </a:solidFill>
              </a:defRPr>
            </a:lvl8pPr>
            <a:lvl9pPr marL="72000">
              <a:defRPr>
                <a:solidFill>
                  <a:srgbClr val="FFFFFF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8" name="Placeholder Left 1"/>
          <p:cNvSpPr>
            <a:spLocks noGrp="1"/>
          </p:cNvSpPr>
          <p:nvPr>
            <p:ph idx="13"/>
          </p:nvPr>
        </p:nvSpPr>
        <p:spPr>
          <a:xfrm>
            <a:off x="6240000" y="1872000"/>
            <a:ext cx="5184000" cy="3960000"/>
          </a:xfrm>
          <a:solidFill>
            <a:schemeClr val="bg2"/>
          </a:solidFill>
        </p:spPr>
        <p:txBody>
          <a:bodyPr/>
          <a:lstStyle>
            <a:lvl1pPr marL="360000"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marL="648000">
              <a:defRPr>
                <a:solidFill>
                  <a:srgbClr val="FFFFFF"/>
                </a:solidFill>
              </a:defRPr>
            </a:lvl2pPr>
            <a:lvl3pPr marL="360000" indent="-288000"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marL="648000" indent="-288000"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marL="360000">
              <a:defRPr>
                <a:solidFill>
                  <a:srgbClr val="FFFFFF"/>
                </a:solidFill>
              </a:defRPr>
            </a:lvl5pPr>
            <a:lvl6pPr marL="648000">
              <a:defRPr>
                <a:solidFill>
                  <a:srgbClr val="FFFFFF"/>
                </a:solidFill>
              </a:defRPr>
            </a:lvl6pPr>
            <a:lvl7pPr marL="72000">
              <a:defRPr>
                <a:solidFill>
                  <a:srgbClr val="FFFFFF"/>
                </a:solidFill>
              </a:defRPr>
            </a:lvl7pPr>
            <a:lvl8pPr marL="72000">
              <a:defRPr>
                <a:solidFill>
                  <a:srgbClr val="FFFFFF"/>
                </a:solidFill>
              </a:defRPr>
            </a:lvl8pPr>
            <a:lvl9pPr marL="72000">
              <a:defRPr>
                <a:solidFill>
                  <a:srgbClr val="FFFFFF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  <a:p>
            <a:pPr lvl="4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069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Placeholder Right 1"/>
          <p:cNvSpPr>
            <a:spLocks noGrp="1"/>
          </p:cNvSpPr>
          <p:nvPr>
            <p:ph idx="1"/>
          </p:nvPr>
        </p:nvSpPr>
        <p:spPr>
          <a:xfrm>
            <a:off x="768000" y="1872000"/>
            <a:ext cx="5184000" cy="2016000"/>
          </a:xfrm>
          <a:solidFill>
            <a:schemeClr val="accent1"/>
          </a:solidFill>
        </p:spPr>
        <p:txBody>
          <a:bodyPr/>
          <a:lstStyle>
            <a:lvl1pPr marL="360000"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marL="648000">
              <a:defRPr>
                <a:solidFill>
                  <a:srgbClr val="FFFFFF"/>
                </a:solidFill>
              </a:defRPr>
            </a:lvl2pPr>
            <a:lvl3pPr marL="360000" indent="-288000"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marL="648000" indent="-288000"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marL="360000">
              <a:defRPr baseline="0">
                <a:solidFill>
                  <a:srgbClr val="FFFFFF"/>
                </a:solidFill>
              </a:defRPr>
            </a:lvl5pPr>
            <a:lvl6pPr marL="648000">
              <a:defRPr>
                <a:solidFill>
                  <a:srgbClr val="FFFFFF"/>
                </a:solidFill>
              </a:defRPr>
            </a:lvl6pPr>
            <a:lvl7pPr marL="72000">
              <a:defRPr>
                <a:solidFill>
                  <a:srgbClr val="FFFFFF"/>
                </a:solidFill>
              </a:defRPr>
            </a:lvl7pPr>
            <a:lvl8pPr marL="72000">
              <a:defRPr>
                <a:solidFill>
                  <a:srgbClr val="FFFFFF"/>
                </a:solidFill>
              </a:defRPr>
            </a:lvl8pPr>
            <a:lvl9pPr marL="72000">
              <a:defRPr>
                <a:solidFill>
                  <a:srgbClr val="FFFFFF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9" name="Placeholder Right 1"/>
          <p:cNvSpPr>
            <a:spLocks noGrp="1"/>
          </p:cNvSpPr>
          <p:nvPr>
            <p:ph idx="13"/>
          </p:nvPr>
        </p:nvSpPr>
        <p:spPr>
          <a:xfrm>
            <a:off x="6240000" y="1872000"/>
            <a:ext cx="5184000" cy="2016000"/>
          </a:xfrm>
          <a:solidFill>
            <a:schemeClr val="bg2"/>
          </a:solidFill>
        </p:spPr>
        <p:txBody>
          <a:bodyPr/>
          <a:lstStyle>
            <a:lvl1pPr marL="360000"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marL="648000">
              <a:defRPr>
                <a:solidFill>
                  <a:srgbClr val="FFFFFF"/>
                </a:solidFill>
              </a:defRPr>
            </a:lvl2pPr>
            <a:lvl3pPr marL="360000" indent="-288000"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marL="648000" indent="-288000"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marL="360000">
              <a:defRPr baseline="0">
                <a:solidFill>
                  <a:srgbClr val="FFFFFF"/>
                </a:solidFill>
              </a:defRPr>
            </a:lvl5pPr>
            <a:lvl6pPr marL="648000">
              <a:defRPr>
                <a:solidFill>
                  <a:srgbClr val="FFFFFF"/>
                </a:solidFill>
              </a:defRPr>
            </a:lvl6pPr>
            <a:lvl7pPr marL="72000">
              <a:defRPr>
                <a:solidFill>
                  <a:srgbClr val="FFFFFF"/>
                </a:solidFill>
              </a:defRPr>
            </a:lvl7pPr>
            <a:lvl8pPr marL="72000">
              <a:defRPr>
                <a:solidFill>
                  <a:srgbClr val="FFFFFF"/>
                </a:solidFill>
              </a:defRPr>
            </a:lvl8pPr>
            <a:lvl9pPr marL="72000">
              <a:defRPr>
                <a:solidFill>
                  <a:srgbClr val="FFFFFF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10" name="Placeholder Right 1"/>
          <p:cNvSpPr>
            <a:spLocks noGrp="1"/>
          </p:cNvSpPr>
          <p:nvPr>
            <p:ph idx="14"/>
          </p:nvPr>
        </p:nvSpPr>
        <p:spPr>
          <a:xfrm>
            <a:off x="768000" y="4032000"/>
            <a:ext cx="5184000" cy="2016000"/>
          </a:xfrm>
          <a:solidFill>
            <a:schemeClr val="accent3"/>
          </a:solidFill>
        </p:spPr>
        <p:txBody>
          <a:bodyPr/>
          <a:lstStyle>
            <a:lvl1pPr marL="360000"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marL="648000">
              <a:defRPr>
                <a:solidFill>
                  <a:srgbClr val="FFFFFF"/>
                </a:solidFill>
              </a:defRPr>
            </a:lvl2pPr>
            <a:lvl3pPr marL="360000" indent="-288000"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marL="648000" indent="-288000"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marL="360000">
              <a:defRPr baseline="0">
                <a:solidFill>
                  <a:srgbClr val="FFFFFF"/>
                </a:solidFill>
              </a:defRPr>
            </a:lvl5pPr>
            <a:lvl6pPr marL="648000">
              <a:defRPr>
                <a:solidFill>
                  <a:srgbClr val="FFFFFF"/>
                </a:solidFill>
              </a:defRPr>
            </a:lvl6pPr>
            <a:lvl7pPr marL="72000">
              <a:defRPr>
                <a:solidFill>
                  <a:srgbClr val="FFFFFF"/>
                </a:solidFill>
              </a:defRPr>
            </a:lvl7pPr>
            <a:lvl8pPr marL="72000">
              <a:defRPr>
                <a:solidFill>
                  <a:srgbClr val="FFFFFF"/>
                </a:solidFill>
              </a:defRPr>
            </a:lvl8pPr>
            <a:lvl9pPr marL="72000">
              <a:defRPr>
                <a:solidFill>
                  <a:srgbClr val="FFFFFF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15" name="Placeholder Right 1"/>
          <p:cNvSpPr>
            <a:spLocks noGrp="1"/>
          </p:cNvSpPr>
          <p:nvPr>
            <p:ph idx="15"/>
          </p:nvPr>
        </p:nvSpPr>
        <p:spPr>
          <a:xfrm>
            <a:off x="6240000" y="4032000"/>
            <a:ext cx="5184000" cy="2016000"/>
          </a:xfrm>
          <a:solidFill>
            <a:schemeClr val="accent2"/>
          </a:solidFill>
        </p:spPr>
        <p:txBody>
          <a:bodyPr/>
          <a:lstStyle>
            <a:lvl1pPr marL="360000"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marL="648000">
              <a:defRPr>
                <a:solidFill>
                  <a:srgbClr val="FFFFFF"/>
                </a:solidFill>
              </a:defRPr>
            </a:lvl2pPr>
            <a:lvl3pPr marL="360000" indent="-288000"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marL="648000" indent="-288000"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marL="360000">
              <a:defRPr baseline="0">
                <a:solidFill>
                  <a:srgbClr val="FFFFFF"/>
                </a:solidFill>
              </a:defRPr>
            </a:lvl5pPr>
            <a:lvl6pPr marL="648000">
              <a:defRPr>
                <a:solidFill>
                  <a:srgbClr val="FFFFFF"/>
                </a:solidFill>
              </a:defRPr>
            </a:lvl6pPr>
            <a:lvl7pPr marL="72000">
              <a:defRPr>
                <a:solidFill>
                  <a:srgbClr val="FFFFFF"/>
                </a:solidFill>
              </a:defRPr>
            </a:lvl7pPr>
            <a:lvl8pPr marL="72000">
              <a:defRPr>
                <a:solidFill>
                  <a:srgbClr val="FFFFFF"/>
                </a:solidFill>
              </a:defRPr>
            </a:lvl8pPr>
            <a:lvl9pPr marL="72000">
              <a:defRPr>
                <a:solidFill>
                  <a:srgbClr val="FFFFFF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0047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Placeholder Right 1"/>
          <p:cNvSpPr>
            <a:spLocks noGrp="1"/>
          </p:cNvSpPr>
          <p:nvPr>
            <p:ph idx="1"/>
          </p:nvPr>
        </p:nvSpPr>
        <p:spPr>
          <a:xfrm>
            <a:off x="768000" y="1872000"/>
            <a:ext cx="5184000" cy="1332000"/>
          </a:xfrm>
          <a:solidFill>
            <a:schemeClr val="accent1"/>
          </a:solidFill>
        </p:spPr>
        <p:txBody>
          <a:bodyPr/>
          <a:lstStyle>
            <a:lvl1pPr marL="360000"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marL="648000">
              <a:defRPr>
                <a:solidFill>
                  <a:srgbClr val="FFFFFF"/>
                </a:solidFill>
              </a:defRPr>
            </a:lvl2pPr>
            <a:lvl3pPr marL="360000" indent="-288000"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marL="648000" indent="-288000"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marL="360000">
              <a:defRPr baseline="0">
                <a:solidFill>
                  <a:srgbClr val="FFFFFF"/>
                </a:solidFill>
              </a:defRPr>
            </a:lvl5pPr>
            <a:lvl6pPr marL="648000">
              <a:defRPr>
                <a:solidFill>
                  <a:srgbClr val="FFFFFF"/>
                </a:solidFill>
              </a:defRPr>
            </a:lvl6pPr>
            <a:lvl7pPr marL="72000">
              <a:defRPr>
                <a:solidFill>
                  <a:srgbClr val="FFFFFF"/>
                </a:solidFill>
              </a:defRPr>
            </a:lvl7pPr>
            <a:lvl8pPr marL="72000">
              <a:defRPr>
                <a:solidFill>
                  <a:srgbClr val="FFFFFF"/>
                </a:solidFill>
              </a:defRPr>
            </a:lvl8pPr>
            <a:lvl9pPr marL="72000">
              <a:defRPr>
                <a:solidFill>
                  <a:srgbClr val="FFFFFF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11" name="Placeholder Right 1"/>
          <p:cNvSpPr>
            <a:spLocks noGrp="1"/>
          </p:cNvSpPr>
          <p:nvPr>
            <p:ph idx="13"/>
          </p:nvPr>
        </p:nvSpPr>
        <p:spPr>
          <a:xfrm>
            <a:off x="6240000" y="1872000"/>
            <a:ext cx="5184000" cy="1332000"/>
          </a:xfrm>
          <a:solidFill>
            <a:schemeClr val="accent1"/>
          </a:solidFill>
        </p:spPr>
        <p:txBody>
          <a:bodyPr/>
          <a:lstStyle>
            <a:lvl1pPr marL="360000"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marL="648000">
              <a:defRPr>
                <a:solidFill>
                  <a:srgbClr val="FFFFFF"/>
                </a:solidFill>
              </a:defRPr>
            </a:lvl2pPr>
            <a:lvl3pPr marL="360000" indent="-288000"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marL="648000" indent="-288000"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marL="360000">
              <a:defRPr baseline="0">
                <a:solidFill>
                  <a:srgbClr val="FFFFFF"/>
                </a:solidFill>
              </a:defRPr>
            </a:lvl5pPr>
            <a:lvl6pPr marL="648000">
              <a:defRPr>
                <a:solidFill>
                  <a:srgbClr val="FFFFFF"/>
                </a:solidFill>
              </a:defRPr>
            </a:lvl6pPr>
            <a:lvl7pPr marL="72000">
              <a:defRPr>
                <a:solidFill>
                  <a:srgbClr val="FFFFFF"/>
                </a:solidFill>
              </a:defRPr>
            </a:lvl7pPr>
            <a:lvl8pPr marL="72000">
              <a:defRPr>
                <a:solidFill>
                  <a:srgbClr val="FFFFFF"/>
                </a:solidFill>
              </a:defRPr>
            </a:lvl8pPr>
            <a:lvl9pPr marL="72000">
              <a:defRPr>
                <a:solidFill>
                  <a:srgbClr val="FFFFFF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12" name="Placeholder Right 1"/>
          <p:cNvSpPr>
            <a:spLocks noGrp="1"/>
          </p:cNvSpPr>
          <p:nvPr>
            <p:ph idx="14"/>
          </p:nvPr>
        </p:nvSpPr>
        <p:spPr>
          <a:xfrm>
            <a:off x="768000" y="3312000"/>
            <a:ext cx="5184000" cy="1332000"/>
          </a:xfrm>
          <a:solidFill>
            <a:schemeClr val="bg2"/>
          </a:solidFill>
        </p:spPr>
        <p:txBody>
          <a:bodyPr/>
          <a:lstStyle>
            <a:lvl1pPr marL="360000"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marL="648000">
              <a:defRPr>
                <a:solidFill>
                  <a:srgbClr val="FFFFFF"/>
                </a:solidFill>
              </a:defRPr>
            </a:lvl2pPr>
            <a:lvl3pPr marL="360000" indent="-288000"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marL="648000" indent="-288000"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marL="360000">
              <a:defRPr baseline="0">
                <a:solidFill>
                  <a:srgbClr val="FFFFFF"/>
                </a:solidFill>
              </a:defRPr>
            </a:lvl5pPr>
            <a:lvl6pPr marL="648000">
              <a:defRPr>
                <a:solidFill>
                  <a:srgbClr val="FFFFFF"/>
                </a:solidFill>
              </a:defRPr>
            </a:lvl6pPr>
            <a:lvl7pPr marL="72000">
              <a:defRPr>
                <a:solidFill>
                  <a:srgbClr val="FFFFFF"/>
                </a:solidFill>
              </a:defRPr>
            </a:lvl7pPr>
            <a:lvl8pPr marL="72000">
              <a:defRPr>
                <a:solidFill>
                  <a:srgbClr val="FFFFFF"/>
                </a:solidFill>
              </a:defRPr>
            </a:lvl8pPr>
            <a:lvl9pPr marL="72000">
              <a:defRPr>
                <a:solidFill>
                  <a:srgbClr val="FFFFFF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19" name="Placeholder Right 1"/>
          <p:cNvSpPr>
            <a:spLocks noGrp="1"/>
          </p:cNvSpPr>
          <p:nvPr>
            <p:ph idx="15"/>
          </p:nvPr>
        </p:nvSpPr>
        <p:spPr>
          <a:xfrm>
            <a:off x="6240000" y="3312000"/>
            <a:ext cx="5184000" cy="1332000"/>
          </a:xfrm>
          <a:solidFill>
            <a:schemeClr val="bg2"/>
          </a:solidFill>
        </p:spPr>
        <p:txBody>
          <a:bodyPr/>
          <a:lstStyle>
            <a:lvl1pPr marL="360000"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marL="648000">
              <a:defRPr>
                <a:solidFill>
                  <a:srgbClr val="FFFFFF"/>
                </a:solidFill>
              </a:defRPr>
            </a:lvl2pPr>
            <a:lvl3pPr marL="360000" indent="-288000"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marL="648000" indent="-288000"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marL="360000">
              <a:defRPr baseline="0">
                <a:solidFill>
                  <a:srgbClr val="FFFFFF"/>
                </a:solidFill>
              </a:defRPr>
            </a:lvl5pPr>
            <a:lvl6pPr marL="648000">
              <a:defRPr>
                <a:solidFill>
                  <a:srgbClr val="FFFFFF"/>
                </a:solidFill>
              </a:defRPr>
            </a:lvl6pPr>
            <a:lvl7pPr marL="72000">
              <a:defRPr>
                <a:solidFill>
                  <a:srgbClr val="FFFFFF"/>
                </a:solidFill>
              </a:defRPr>
            </a:lvl7pPr>
            <a:lvl8pPr marL="72000">
              <a:defRPr>
                <a:solidFill>
                  <a:srgbClr val="FFFFFF"/>
                </a:solidFill>
              </a:defRPr>
            </a:lvl8pPr>
            <a:lvl9pPr marL="72000">
              <a:defRPr>
                <a:solidFill>
                  <a:srgbClr val="FFFFFF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20" name="Placeholder Right 1"/>
          <p:cNvSpPr>
            <a:spLocks noGrp="1"/>
          </p:cNvSpPr>
          <p:nvPr>
            <p:ph idx="16"/>
          </p:nvPr>
        </p:nvSpPr>
        <p:spPr>
          <a:xfrm>
            <a:off x="768000" y="4788000"/>
            <a:ext cx="5184000" cy="1332000"/>
          </a:xfrm>
          <a:solidFill>
            <a:schemeClr val="accent2"/>
          </a:solidFill>
        </p:spPr>
        <p:txBody>
          <a:bodyPr/>
          <a:lstStyle>
            <a:lvl1pPr marL="360000"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marL="648000">
              <a:defRPr>
                <a:solidFill>
                  <a:srgbClr val="FFFFFF"/>
                </a:solidFill>
              </a:defRPr>
            </a:lvl2pPr>
            <a:lvl3pPr marL="360000" indent="-288000"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marL="648000" indent="-288000"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marL="360000">
              <a:defRPr baseline="0">
                <a:solidFill>
                  <a:srgbClr val="FFFFFF"/>
                </a:solidFill>
              </a:defRPr>
            </a:lvl5pPr>
            <a:lvl6pPr marL="648000">
              <a:defRPr>
                <a:solidFill>
                  <a:srgbClr val="FFFFFF"/>
                </a:solidFill>
              </a:defRPr>
            </a:lvl6pPr>
            <a:lvl7pPr marL="72000">
              <a:defRPr>
                <a:solidFill>
                  <a:srgbClr val="FFFFFF"/>
                </a:solidFill>
              </a:defRPr>
            </a:lvl7pPr>
            <a:lvl8pPr marL="72000">
              <a:defRPr>
                <a:solidFill>
                  <a:srgbClr val="FFFFFF"/>
                </a:solidFill>
              </a:defRPr>
            </a:lvl8pPr>
            <a:lvl9pPr marL="72000">
              <a:defRPr>
                <a:solidFill>
                  <a:srgbClr val="FFFFFF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21" name="Placeholder Right 1"/>
          <p:cNvSpPr>
            <a:spLocks noGrp="1"/>
          </p:cNvSpPr>
          <p:nvPr>
            <p:ph idx="17"/>
          </p:nvPr>
        </p:nvSpPr>
        <p:spPr>
          <a:xfrm>
            <a:off x="6240000" y="4788000"/>
            <a:ext cx="5184000" cy="1332000"/>
          </a:xfrm>
          <a:solidFill>
            <a:schemeClr val="accent2"/>
          </a:solidFill>
        </p:spPr>
        <p:txBody>
          <a:bodyPr/>
          <a:lstStyle>
            <a:lvl1pPr marL="360000"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marL="648000">
              <a:defRPr>
                <a:solidFill>
                  <a:srgbClr val="FFFFFF"/>
                </a:solidFill>
              </a:defRPr>
            </a:lvl2pPr>
            <a:lvl3pPr marL="360000" indent="-288000"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marL="648000" indent="-288000"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marL="360000">
              <a:defRPr baseline="0">
                <a:solidFill>
                  <a:srgbClr val="FFFFFF"/>
                </a:solidFill>
              </a:defRPr>
            </a:lvl5pPr>
            <a:lvl6pPr marL="648000">
              <a:defRPr>
                <a:solidFill>
                  <a:srgbClr val="FFFFFF"/>
                </a:solidFill>
              </a:defRPr>
            </a:lvl6pPr>
            <a:lvl7pPr marL="72000">
              <a:defRPr>
                <a:solidFill>
                  <a:srgbClr val="FFFFFF"/>
                </a:solidFill>
              </a:defRPr>
            </a:lvl7pPr>
            <a:lvl8pPr marL="72000">
              <a:defRPr>
                <a:solidFill>
                  <a:srgbClr val="FFFFFF"/>
                </a:solidFill>
              </a:defRPr>
            </a:lvl8pPr>
            <a:lvl9pPr marL="72000">
              <a:defRPr>
                <a:solidFill>
                  <a:srgbClr val="FFFFFF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1084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EC887-FCF5-9740-B332-18940AD3B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68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5" r:id="rId2"/>
    <p:sldLayoutId id="2147483714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28000"/>
            <a:ext cx="12192000" cy="64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00" y="288000"/>
            <a:ext cx="10656000" cy="1008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00" y="1872000"/>
            <a:ext cx="10656000" cy="4212000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69996" y="1439333"/>
            <a:ext cx="10656000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FooterWBDLogo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2" y="6141192"/>
            <a:ext cx="3119792" cy="78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268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7" r:id="rId2"/>
    <p:sldLayoutId id="2147483702" r:id="rId3"/>
    <p:sldLayoutId id="2147483687" r:id="rId4"/>
    <p:sldLayoutId id="2147483703" r:id="rId5"/>
    <p:sldLayoutId id="2147483704" r:id="rId6"/>
    <p:sldLayoutId id="2147483691" r:id="rId7"/>
    <p:sldLayoutId id="2147483692" r:id="rId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88000" indent="-288000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200" b="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6000" indent="-288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22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88000" indent="-288000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80000"/>
        <a:buFont typeface="+mj-lt"/>
        <a:buAutoNum type="arabicPeriod"/>
        <a:defRPr sz="22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76000" indent="-288000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80000"/>
        <a:buFont typeface="+mj-lt"/>
        <a:buAutoNum type="alphaLcParenR"/>
        <a:defRPr sz="2200" b="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88000" indent="0" algn="l" defTabSz="914400" rtl="0" eaLnBrk="1" latinLnBrk="0" hangingPunct="1">
        <a:spcBef>
          <a:spcPts val="0"/>
        </a:spcBef>
        <a:spcAft>
          <a:spcPts val="600"/>
        </a:spcAft>
        <a:buSzPct val="80000"/>
        <a:buFontTx/>
        <a:buNone/>
        <a:defRPr sz="2200" b="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576000" indent="0" algn="l" defTabSz="914400" rtl="0" eaLnBrk="1" latinLnBrk="0" hangingPunct="1">
        <a:spcBef>
          <a:spcPts val="0"/>
        </a:spcBef>
        <a:spcAft>
          <a:spcPts val="600"/>
        </a:spcAft>
        <a:buSzPct val="80000"/>
        <a:buFontTx/>
        <a:buNone/>
        <a:defRPr sz="22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0" indent="0" algn="l" defTabSz="914400" rtl="0" eaLnBrk="1" latinLnBrk="0" hangingPunct="1">
        <a:spcBef>
          <a:spcPts val="0"/>
        </a:spcBef>
        <a:spcAft>
          <a:spcPts val="600"/>
        </a:spcAft>
        <a:buFontTx/>
        <a:buNone/>
        <a:defRPr sz="22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0" indent="0" algn="l" defTabSz="914400" rtl="0" eaLnBrk="1" latinLnBrk="0" hangingPunct="1">
        <a:spcBef>
          <a:spcPts val="1200"/>
        </a:spcBef>
        <a:spcAft>
          <a:spcPts val="0"/>
        </a:spcAft>
        <a:buFontTx/>
        <a:buNone/>
        <a:defRPr sz="2200" b="1" kern="1200" baseline="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0" indent="0" algn="l" defTabSz="914400" rtl="0" eaLnBrk="1" latinLnBrk="0" hangingPunct="1">
        <a:spcBef>
          <a:spcPts val="600"/>
        </a:spcBef>
        <a:spcAft>
          <a:spcPts val="0"/>
        </a:spcAft>
        <a:buFontTx/>
        <a:buNone/>
        <a:defRPr sz="2200" b="1" kern="1200" baseline="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28000"/>
            <a:ext cx="12192000" cy="64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00" y="288000"/>
            <a:ext cx="10656000" cy="1008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00" y="1872000"/>
            <a:ext cx="10656000" cy="4212000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69996" y="1439333"/>
            <a:ext cx="10656000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FooterWBDLogo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2" y="6141192"/>
            <a:ext cx="3119792" cy="78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549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16000" indent="-216000" algn="l" defTabSz="914400" rtl="0" eaLnBrk="1" latinLnBrk="0" hangingPunct="1">
        <a:spcBef>
          <a:spcPts val="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600" b="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32000" indent="-216000" algn="l" defTabSz="914400" rtl="0" eaLnBrk="1" latinLnBrk="0" hangingPunct="1">
        <a:spcBef>
          <a:spcPts val="0"/>
        </a:spcBef>
        <a:spcAft>
          <a:spcPts val="40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16000" indent="-216000" algn="l" defTabSz="914400" rtl="0" eaLnBrk="1" latinLnBrk="0" hangingPunct="1">
        <a:spcBef>
          <a:spcPts val="0"/>
        </a:spcBef>
        <a:spcAft>
          <a:spcPts val="400"/>
        </a:spcAft>
        <a:buClr>
          <a:schemeClr val="tx2"/>
        </a:buClr>
        <a:buSzPct val="80000"/>
        <a:buFont typeface="+mj-lt"/>
        <a:buAutoNum type="arabicPeriod"/>
        <a:defRPr sz="16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32000" indent="-216000" algn="l" defTabSz="914400" rtl="0" eaLnBrk="1" latinLnBrk="0" hangingPunct="1">
        <a:spcBef>
          <a:spcPts val="0"/>
        </a:spcBef>
        <a:spcAft>
          <a:spcPts val="400"/>
        </a:spcAft>
        <a:buClr>
          <a:schemeClr val="tx2"/>
        </a:buClr>
        <a:buSzPct val="80000"/>
        <a:buFont typeface="+mj-lt"/>
        <a:buAutoNum type="alphaLcParenR"/>
        <a:defRPr sz="1600" b="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6000" indent="0" algn="l" defTabSz="914400" rtl="0" eaLnBrk="1" latinLnBrk="0" hangingPunct="1">
        <a:spcBef>
          <a:spcPts val="0"/>
        </a:spcBef>
        <a:spcAft>
          <a:spcPts val="400"/>
        </a:spcAft>
        <a:buSzPct val="80000"/>
        <a:buFontTx/>
        <a:buNone/>
        <a:defRPr sz="1600" b="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432000" indent="0" algn="l" defTabSz="914400" rtl="0" eaLnBrk="1" latinLnBrk="0" hangingPunct="1">
        <a:spcBef>
          <a:spcPts val="0"/>
        </a:spcBef>
        <a:spcAft>
          <a:spcPts val="400"/>
        </a:spcAft>
        <a:buSzPct val="80000"/>
        <a:buFontTx/>
        <a:buNone/>
        <a:defRPr sz="16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0" indent="0" algn="l" defTabSz="914400" rtl="0" eaLnBrk="1" latinLnBrk="0" hangingPunct="1">
        <a:spcBef>
          <a:spcPts val="0"/>
        </a:spcBef>
        <a:spcAft>
          <a:spcPts val="400"/>
        </a:spcAft>
        <a:buFontTx/>
        <a:buNone/>
        <a:defRPr sz="16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0" indent="0" algn="l" defTabSz="914400" rtl="0" eaLnBrk="1" latinLnBrk="0" hangingPunct="1">
        <a:spcBef>
          <a:spcPts val="800"/>
        </a:spcBef>
        <a:spcAft>
          <a:spcPts val="0"/>
        </a:spcAft>
        <a:buFontTx/>
        <a:buNone/>
        <a:defRPr sz="1600" b="1" kern="1200" baseline="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0" indent="0" algn="l" defTabSz="914400" rtl="0" eaLnBrk="1" latinLnBrk="0" hangingPunct="1">
        <a:spcBef>
          <a:spcPts val="400"/>
        </a:spcBef>
        <a:spcAft>
          <a:spcPts val="0"/>
        </a:spcAft>
        <a:buFontTx/>
        <a:buNone/>
        <a:defRPr sz="1600" b="1" kern="1200" baseline="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28000"/>
            <a:ext cx="12192000" cy="64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00" y="288000"/>
            <a:ext cx="10656000" cy="1008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00" y="1872000"/>
            <a:ext cx="10656000" cy="4212000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69996" y="1439333"/>
            <a:ext cx="10656000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FooterWBDLogo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2" y="6141192"/>
            <a:ext cx="3119792" cy="78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68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44" r:id="rId2"/>
    <p:sldLayoutId id="2147483736" r:id="rId3"/>
    <p:sldLayoutId id="214748374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Tx/>
        <a:buNone/>
        <a:defRPr sz="1600" b="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Tx/>
        <a:buNone/>
        <a:defRPr sz="16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80000"/>
        <a:buFontTx/>
        <a:buNone/>
        <a:defRPr sz="16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80000"/>
        <a:buFontTx/>
        <a:buNone/>
        <a:defRPr sz="1600" b="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0" indent="0" algn="l" defTabSz="914400" rtl="0" eaLnBrk="1" latinLnBrk="0" hangingPunct="1">
        <a:spcBef>
          <a:spcPts val="0"/>
        </a:spcBef>
        <a:spcAft>
          <a:spcPts val="600"/>
        </a:spcAft>
        <a:buSzPct val="80000"/>
        <a:buFontTx/>
        <a:buNone/>
        <a:defRPr sz="1600" b="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0" indent="0" algn="l" defTabSz="914400" rtl="0" eaLnBrk="1" latinLnBrk="0" hangingPunct="1">
        <a:spcBef>
          <a:spcPts val="0"/>
        </a:spcBef>
        <a:spcAft>
          <a:spcPts val="600"/>
        </a:spcAft>
        <a:buSzPct val="80000"/>
        <a:buFontTx/>
        <a:buNone/>
        <a:defRPr sz="16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0" indent="0" algn="l" defTabSz="914400" rtl="0" eaLnBrk="1" latinLnBrk="0" hangingPunct="1">
        <a:spcBef>
          <a:spcPts val="0"/>
        </a:spcBef>
        <a:spcAft>
          <a:spcPts val="600"/>
        </a:spcAft>
        <a:buFontTx/>
        <a:buNone/>
        <a:defRPr sz="16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0" indent="0" algn="l" defTabSz="914400" rtl="0" eaLnBrk="1" latinLnBrk="0" hangingPunct="1">
        <a:spcBef>
          <a:spcPts val="0"/>
        </a:spcBef>
        <a:spcAft>
          <a:spcPts val="600"/>
        </a:spcAft>
        <a:buFontTx/>
        <a:buNone/>
        <a:defRPr sz="1600" b="0" kern="1200" baseline="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0" indent="0" algn="l" defTabSz="914400" rtl="0" eaLnBrk="1" latinLnBrk="0" hangingPunct="1">
        <a:spcBef>
          <a:spcPts val="0"/>
        </a:spcBef>
        <a:spcAft>
          <a:spcPts val="600"/>
        </a:spcAft>
        <a:buFontTx/>
        <a:buNone/>
        <a:defRPr sz="1600" b="0" kern="1200" baseline="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28000"/>
            <a:ext cx="12192000" cy="64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800" dirty="0"/>
          </a:p>
        </p:txBody>
      </p:sp>
      <p:pic>
        <p:nvPicPr>
          <p:cNvPr id="6" name="FooterWBDLogo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2" y="6141192"/>
            <a:ext cx="3119792" cy="78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255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Tx/>
        <a:buNone/>
        <a:defRPr sz="1600" b="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Tx/>
        <a:buNone/>
        <a:defRPr sz="16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80000"/>
        <a:buFontTx/>
        <a:buNone/>
        <a:defRPr sz="16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80000"/>
        <a:buFontTx/>
        <a:buNone/>
        <a:defRPr sz="1600" b="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0" indent="0" algn="l" defTabSz="914400" rtl="0" eaLnBrk="1" latinLnBrk="0" hangingPunct="1">
        <a:spcBef>
          <a:spcPts val="0"/>
        </a:spcBef>
        <a:spcAft>
          <a:spcPts val="600"/>
        </a:spcAft>
        <a:buSzPct val="80000"/>
        <a:buFontTx/>
        <a:buNone/>
        <a:defRPr sz="1600" b="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0" indent="0" algn="l" defTabSz="914400" rtl="0" eaLnBrk="1" latinLnBrk="0" hangingPunct="1">
        <a:spcBef>
          <a:spcPts val="0"/>
        </a:spcBef>
        <a:spcAft>
          <a:spcPts val="600"/>
        </a:spcAft>
        <a:buSzPct val="80000"/>
        <a:buFontTx/>
        <a:buNone/>
        <a:defRPr sz="16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0" indent="0" algn="l" defTabSz="914400" rtl="0" eaLnBrk="1" latinLnBrk="0" hangingPunct="1">
        <a:spcBef>
          <a:spcPts val="0"/>
        </a:spcBef>
        <a:spcAft>
          <a:spcPts val="600"/>
        </a:spcAft>
        <a:buFontTx/>
        <a:buNone/>
        <a:defRPr sz="16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0" indent="0" algn="l" defTabSz="914400" rtl="0" eaLnBrk="1" latinLnBrk="0" hangingPunct="1">
        <a:spcBef>
          <a:spcPts val="0"/>
        </a:spcBef>
        <a:spcAft>
          <a:spcPts val="600"/>
        </a:spcAft>
        <a:buFontTx/>
        <a:buNone/>
        <a:defRPr sz="1600" b="0" kern="1200" baseline="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0" indent="0" algn="l" defTabSz="914400" rtl="0" eaLnBrk="1" latinLnBrk="0" hangingPunct="1">
        <a:spcBef>
          <a:spcPts val="0"/>
        </a:spcBef>
        <a:spcAft>
          <a:spcPts val="600"/>
        </a:spcAft>
        <a:buFontTx/>
        <a:buNone/>
        <a:defRPr sz="1600" b="0" kern="1200" baseline="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050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Tx/>
        <a:buNone/>
        <a:defRPr sz="1600" b="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Tx/>
        <a:buNone/>
        <a:defRPr sz="16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80000"/>
        <a:buFontTx/>
        <a:buNone/>
        <a:defRPr sz="16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80000"/>
        <a:buFontTx/>
        <a:buNone/>
        <a:defRPr sz="1600" b="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0" indent="0" algn="l" defTabSz="914400" rtl="0" eaLnBrk="1" latinLnBrk="0" hangingPunct="1">
        <a:spcBef>
          <a:spcPts val="0"/>
        </a:spcBef>
        <a:spcAft>
          <a:spcPts val="600"/>
        </a:spcAft>
        <a:buSzPct val="80000"/>
        <a:buFontTx/>
        <a:buNone/>
        <a:defRPr sz="1600" b="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0" indent="0" algn="l" defTabSz="914400" rtl="0" eaLnBrk="1" latinLnBrk="0" hangingPunct="1">
        <a:spcBef>
          <a:spcPts val="0"/>
        </a:spcBef>
        <a:spcAft>
          <a:spcPts val="600"/>
        </a:spcAft>
        <a:buSzPct val="80000"/>
        <a:buFontTx/>
        <a:buNone/>
        <a:defRPr sz="16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0" indent="0" algn="l" defTabSz="914400" rtl="0" eaLnBrk="1" latinLnBrk="0" hangingPunct="1">
        <a:spcBef>
          <a:spcPts val="0"/>
        </a:spcBef>
        <a:spcAft>
          <a:spcPts val="600"/>
        </a:spcAft>
        <a:buFontTx/>
        <a:buNone/>
        <a:defRPr sz="16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0" indent="0" algn="l" defTabSz="914400" rtl="0" eaLnBrk="1" latinLnBrk="0" hangingPunct="1">
        <a:spcBef>
          <a:spcPts val="0"/>
        </a:spcBef>
        <a:spcAft>
          <a:spcPts val="600"/>
        </a:spcAft>
        <a:buFontTx/>
        <a:buNone/>
        <a:defRPr sz="1600" b="0" kern="1200" baseline="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0" indent="0" algn="l" defTabSz="914400" rtl="0" eaLnBrk="1" latinLnBrk="0" hangingPunct="1">
        <a:spcBef>
          <a:spcPts val="0"/>
        </a:spcBef>
        <a:spcAft>
          <a:spcPts val="600"/>
        </a:spcAft>
        <a:buFontTx/>
        <a:buNone/>
        <a:defRPr sz="1600" b="0" kern="1200" baseline="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Incident Collison Investigation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en-GB" dirty="0"/>
          </a:p>
          <a:p>
            <a:r>
              <a:rPr lang="en-GB" dirty="0"/>
              <a:t>Kevin Elliott</a:t>
            </a:r>
          </a:p>
          <a:p>
            <a:r>
              <a:rPr lang="en-GB" dirty="0"/>
              <a:t>Womble Bond Dickinson LLP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March 2024</a:t>
            </a:r>
          </a:p>
        </p:txBody>
      </p:sp>
    </p:spTree>
    <p:extLst>
      <p:ext uri="{BB962C8B-B14F-4D97-AF65-F5344CB8AC3E}">
        <p14:creationId xmlns:p14="http://schemas.microsoft.com/office/powerpoint/2010/main" val="213053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D4C5A4E3-3038-2E18-E338-5B59178FA6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9417023"/>
              </p:ext>
            </p:extLst>
          </p:nvPr>
        </p:nvGraphicFramePr>
        <p:xfrm>
          <a:off x="768350" y="1871663"/>
          <a:ext cx="10655300" cy="4211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GB" dirty="0"/>
              <a:t>Why should organisations investigate work related collisions?</a:t>
            </a:r>
          </a:p>
        </p:txBody>
      </p:sp>
      <p:sp>
        <p:nvSpPr>
          <p:cNvPr id="4" name="Slide Number Placeholder 3" hidden="1"/>
          <p:cNvSpPr>
            <a:spLocks noGrp="1"/>
          </p:cNvSpPr>
          <p:nvPr>
            <p:ph type="sldNum" sz="quarter" idx="4294967295"/>
          </p:nvPr>
        </p:nvSpPr>
        <p:spPr>
          <a:xfrm>
            <a:off x="10750550" y="6391275"/>
            <a:ext cx="1441450" cy="360363"/>
          </a:xfrm>
          <a:prstGeom prst="rect">
            <a:avLst/>
          </a:prstGeom>
        </p:spPr>
        <p:txBody>
          <a:bodyPr/>
          <a:lstStyle/>
          <a:p>
            <a:pPr algn="r">
              <a:spcAft>
                <a:spcPts val="600"/>
              </a:spcAft>
            </a:pPr>
            <a:r>
              <a:rPr lang="en-GB"/>
              <a:t>p</a:t>
            </a:r>
            <a:fld id="{2280FE87-96A7-490C-B5D9-94636AA58D74}" type="slidenum">
              <a:rPr lang="en-GB" smtClean="0"/>
              <a:pPr algn="r">
                <a:spcAft>
                  <a:spcPts val="600"/>
                </a:spcAft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456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AD2E95-09E5-DCE0-EBC4-7294B9E38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Balanced</a:t>
            </a:r>
          </a:p>
          <a:p>
            <a:r>
              <a:rPr lang="en-GB" dirty="0"/>
              <a:t>Fair</a:t>
            </a:r>
          </a:p>
          <a:p>
            <a:r>
              <a:rPr lang="en-GB" dirty="0"/>
              <a:t>Through and comprehensive</a:t>
            </a:r>
          </a:p>
          <a:p>
            <a:r>
              <a:rPr lang="en-GB" dirty="0"/>
              <a:t>Goes beyond the obvious</a:t>
            </a:r>
          </a:p>
          <a:p>
            <a:r>
              <a:rPr lang="en-GB" dirty="0"/>
              <a:t>Identifies immediate, underlying and root causes</a:t>
            </a:r>
          </a:p>
          <a:p>
            <a:r>
              <a:rPr lang="en-GB" dirty="0"/>
              <a:t>Provides a platform for learning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D7B7BF1-7C3C-65C7-0026-4030208EC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makes a good investigation?</a:t>
            </a:r>
          </a:p>
        </p:txBody>
      </p:sp>
    </p:spTree>
    <p:extLst>
      <p:ext uri="{BB962C8B-B14F-4D97-AF65-F5344CB8AC3E}">
        <p14:creationId xmlns:p14="http://schemas.microsoft.com/office/powerpoint/2010/main" val="2509156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001C5408-E06D-1E42-CC4C-24B7484C27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0725171"/>
              </p:ext>
            </p:extLst>
          </p:nvPr>
        </p:nvGraphicFramePr>
        <p:xfrm>
          <a:off x="768350" y="1871663"/>
          <a:ext cx="10655300" cy="4211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11478FC6-FD46-6965-337F-CF210001E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GB" dirty="0"/>
              <a:t>The investigation process</a:t>
            </a:r>
          </a:p>
        </p:txBody>
      </p:sp>
    </p:spTree>
    <p:extLst>
      <p:ext uri="{BB962C8B-B14F-4D97-AF65-F5344CB8AC3E}">
        <p14:creationId xmlns:p14="http://schemas.microsoft.com/office/powerpoint/2010/main" val="3632910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C1AC4E64-0060-E532-37F0-7389A8A2F8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3636947"/>
              </p:ext>
            </p:extLst>
          </p:nvPr>
        </p:nvGraphicFramePr>
        <p:xfrm>
          <a:off x="768350" y="1871663"/>
          <a:ext cx="10655300" cy="4211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69F6B994-F573-563D-6FB6-DCA6BC2A3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GB" dirty="0"/>
              <a:t>What do you do with the outputs of your investigation </a:t>
            </a:r>
          </a:p>
        </p:txBody>
      </p:sp>
    </p:spTree>
    <p:extLst>
      <p:ext uri="{BB962C8B-B14F-4D97-AF65-F5344CB8AC3E}">
        <p14:creationId xmlns:p14="http://schemas.microsoft.com/office/powerpoint/2010/main" val="11341155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TLESLIDEBACKGROUNDIMAGE" val="C:\Dropbox\Bond Dickinson\Job 13 - Marketing templates update for Womble\PowerPoint Data\4 3\WBD\Title Slide images\Flags.jpg"/>
  <p:tag name="DIVIDERSLIDEBACKGROUNDIMAGE" val="C:\Dropbox\Bond Dickinson\Job 13 - Marketing templates update for Womble\PowerPoint Data\4 3\WBD\Divider Slide images\Divider 3.jpg"/>
  <p:tag name="SECTORSLIDEBACKGROUNDIMAGE" val="C:\Dropbox\Bond Dickinson\Job 13 - Marketing templates update for Womble\PowerPoint Data\4 3\WBD\Sector images\Insurance.png"/>
  <p:tag name="WBDCOMPANY" val="WBD"/>
  <p:tag name="PRESENTATIONVALID" val="True"/>
</p:tagLst>
</file>

<file path=ppt/theme/theme1.xml><?xml version="1.0" encoding="utf-8"?>
<a:theme xmlns:a="http://schemas.openxmlformats.org/drawingml/2006/main" name="WBD Cover Slides">
  <a:themeElements>
    <a:clrScheme name="WombleBondDickinson">
      <a:dk1>
        <a:srgbClr val="16336D"/>
      </a:dk1>
      <a:lt1>
        <a:srgbClr val="FFBB0E"/>
      </a:lt1>
      <a:dk2>
        <a:srgbClr val="53555C"/>
      </a:dk2>
      <a:lt2>
        <a:srgbClr val="53555C"/>
      </a:lt2>
      <a:accent1>
        <a:srgbClr val="16336D"/>
      </a:accent1>
      <a:accent2>
        <a:srgbClr val="FFB000"/>
      </a:accent2>
      <a:accent3>
        <a:srgbClr val="AEB2B5"/>
      </a:accent3>
      <a:accent4>
        <a:srgbClr val="86B140"/>
      </a:accent4>
      <a:accent5>
        <a:srgbClr val="14A58F"/>
      </a:accent5>
      <a:accent6>
        <a:srgbClr val="2F758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WBD Large Text">
  <a:themeElements>
    <a:clrScheme name="WombleBondDickinson">
      <a:dk1>
        <a:srgbClr val="16336D"/>
      </a:dk1>
      <a:lt1>
        <a:srgbClr val="FFBB0E"/>
      </a:lt1>
      <a:dk2>
        <a:srgbClr val="53555C"/>
      </a:dk2>
      <a:lt2>
        <a:srgbClr val="53555C"/>
      </a:lt2>
      <a:accent1>
        <a:srgbClr val="16336D"/>
      </a:accent1>
      <a:accent2>
        <a:srgbClr val="FFB000"/>
      </a:accent2>
      <a:accent3>
        <a:srgbClr val="AEB2B5"/>
      </a:accent3>
      <a:accent4>
        <a:srgbClr val="86B140"/>
      </a:accent4>
      <a:accent5>
        <a:srgbClr val="14A58F"/>
      </a:accent5>
      <a:accent6>
        <a:srgbClr val="2F758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BD Small Text">
  <a:themeElements>
    <a:clrScheme name="WombleBondDickinson">
      <a:dk1>
        <a:srgbClr val="16336D"/>
      </a:dk1>
      <a:lt1>
        <a:srgbClr val="FFBB0E"/>
      </a:lt1>
      <a:dk2>
        <a:srgbClr val="53555C"/>
      </a:dk2>
      <a:lt2>
        <a:srgbClr val="53555C"/>
      </a:lt2>
      <a:accent1>
        <a:srgbClr val="16336D"/>
      </a:accent1>
      <a:accent2>
        <a:srgbClr val="FFB000"/>
      </a:accent2>
      <a:accent3>
        <a:srgbClr val="AEB2B5"/>
      </a:accent3>
      <a:accent4>
        <a:srgbClr val="86B140"/>
      </a:accent4>
      <a:accent5>
        <a:srgbClr val="14A58F"/>
      </a:accent5>
      <a:accent6>
        <a:srgbClr val="2F758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WBD Contact us">
  <a:themeElements>
    <a:clrScheme name="WombleBondDickinson">
      <a:dk1>
        <a:srgbClr val="16336D"/>
      </a:dk1>
      <a:lt1>
        <a:srgbClr val="FFBB0E"/>
      </a:lt1>
      <a:dk2>
        <a:srgbClr val="53555C"/>
      </a:dk2>
      <a:lt2>
        <a:srgbClr val="53555C"/>
      </a:lt2>
      <a:accent1>
        <a:srgbClr val="16336D"/>
      </a:accent1>
      <a:accent2>
        <a:srgbClr val="FFB000"/>
      </a:accent2>
      <a:accent3>
        <a:srgbClr val="AEB2B5"/>
      </a:accent3>
      <a:accent4>
        <a:srgbClr val="86B140"/>
      </a:accent4>
      <a:accent5>
        <a:srgbClr val="14A58F"/>
      </a:accent5>
      <a:accent6>
        <a:srgbClr val="2F758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WBD Image Slides">
  <a:themeElements>
    <a:clrScheme name="WombleBondDickinson">
      <a:dk1>
        <a:srgbClr val="16336D"/>
      </a:dk1>
      <a:lt1>
        <a:srgbClr val="FFBB0E"/>
      </a:lt1>
      <a:dk2>
        <a:srgbClr val="53555C"/>
      </a:dk2>
      <a:lt2>
        <a:srgbClr val="53555C"/>
      </a:lt2>
      <a:accent1>
        <a:srgbClr val="16336D"/>
      </a:accent1>
      <a:accent2>
        <a:srgbClr val="FFB000"/>
      </a:accent2>
      <a:accent3>
        <a:srgbClr val="AEB2B5"/>
      </a:accent3>
      <a:accent4>
        <a:srgbClr val="86B140"/>
      </a:accent4>
      <a:accent5>
        <a:srgbClr val="14A58F"/>
      </a:accent5>
      <a:accent6>
        <a:srgbClr val="2F758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WBD Corporate Slides">
  <a:themeElements>
    <a:clrScheme name="WombleBondDickinson">
      <a:dk1>
        <a:srgbClr val="16336D"/>
      </a:dk1>
      <a:lt1>
        <a:srgbClr val="FFBB0E"/>
      </a:lt1>
      <a:dk2>
        <a:srgbClr val="53555C"/>
      </a:dk2>
      <a:lt2>
        <a:srgbClr val="53555C"/>
      </a:lt2>
      <a:accent1>
        <a:srgbClr val="16336D"/>
      </a:accent1>
      <a:accent2>
        <a:srgbClr val="FFB000"/>
      </a:accent2>
      <a:accent3>
        <a:srgbClr val="AEB2B5"/>
      </a:accent3>
      <a:accent4>
        <a:srgbClr val="86B140"/>
      </a:accent4>
      <a:accent5>
        <a:srgbClr val="14A58F"/>
      </a:accent5>
      <a:accent6>
        <a:srgbClr val="2F758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p r o p e r t i e s   x m l n s = " h t t p : / / w w w . i m a n a g e . c o m / w o r k / x m l s c h e m a " >  
     < d o c u m e n t i d > A C T I V E ! 2 0 6 7 5 7 6 7 0 . 1 < / d o c u m e n t i d >  
     < s e n d e r i d > H E L E N C R < / s e n d e r i d >  
     < s e n d e r e m a i l > H E L E N . C R A M E R @ W B D - U K . C O M < / s e n d e r e m a i l >  
     < l a s t m o d i f i e d > 2 0 2 4 - 0 3 - 0 8 T 0 9 : 5 2 : 0 0 . 0 0 0 0 0 0 0 + 0 0 : 0 0 < / l a s t m o d i f i e d >  
     < d a t a b a s e > A C T I V E < / d a t a b a s e >  
 < / p r o p e r t i e s > 
</file>

<file path=customXml/itemProps1.xml><?xml version="1.0" encoding="utf-8"?>
<ds:datastoreItem xmlns:ds="http://schemas.openxmlformats.org/officeDocument/2006/customXml" ds:itemID="{B8345F93-DE96-413F-B421-4B9A2BA25B77}">
  <ds:schemaRefs>
    <ds:schemaRef ds:uri="http://www.imanage.com/work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14</TotalTime>
  <Words>78</Words>
  <Application>Microsoft Office PowerPoint</Application>
  <PresentationFormat>Widescreen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WBD Cover Slides</vt:lpstr>
      <vt:lpstr>WBD Large Text</vt:lpstr>
      <vt:lpstr>WBD Small Text</vt:lpstr>
      <vt:lpstr>WBD Contact us</vt:lpstr>
      <vt:lpstr>WBD Image Slides</vt:lpstr>
      <vt:lpstr>WBD Corporate Slides</vt:lpstr>
      <vt:lpstr>Incident Collison Investigation </vt:lpstr>
      <vt:lpstr>Why should organisations investigate work related collisions?</vt:lpstr>
      <vt:lpstr>What makes a good investigation?</vt:lpstr>
      <vt:lpstr>The investigation process</vt:lpstr>
      <vt:lpstr>What do you do with the outputs of your investigation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FN1</dc:creator>
  <cp:lastModifiedBy>Mark Cartwright</cp:lastModifiedBy>
  <cp:revision>4</cp:revision>
  <dcterms:created xsi:type="dcterms:W3CDTF">2024-03-01T13:38:31Z</dcterms:created>
  <dcterms:modified xsi:type="dcterms:W3CDTF">2024-04-05T11:54:40Z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1.0</vt:lpwstr>
  </property>
  <property fmtid="{D5CDD505-2E9C-101B-9397-08002B2CF9AE}" pid="3" name="MSIP_Label_1f9e0395-2483-4975-8ede-a69d89223b77_Enabled">
    <vt:lpwstr>true</vt:lpwstr>
  </property>
  <property fmtid="{D5CDD505-2E9C-101B-9397-08002B2CF9AE}" pid="4" name="MSIP_Label_1f9e0395-2483-4975-8ede-a69d89223b77_SetDate">
    <vt:lpwstr>2024-03-01T13:40:46Z</vt:lpwstr>
  </property>
  <property fmtid="{D5CDD505-2E9C-101B-9397-08002B2CF9AE}" pid="5" name="MSIP_Label_1f9e0395-2483-4975-8ede-a69d89223b77_Method">
    <vt:lpwstr>Standard</vt:lpwstr>
  </property>
  <property fmtid="{D5CDD505-2E9C-101B-9397-08002B2CF9AE}" pid="6" name="MSIP_Label_1f9e0395-2483-4975-8ede-a69d89223b77_Name">
    <vt:lpwstr>defa4170-0d19-0005-0004-bc88714345d2</vt:lpwstr>
  </property>
  <property fmtid="{D5CDD505-2E9C-101B-9397-08002B2CF9AE}" pid="7" name="MSIP_Label_1f9e0395-2483-4975-8ede-a69d89223b77_SiteId">
    <vt:lpwstr>3c55a8da-204c-4081-9ddc-2e0f8289534f</vt:lpwstr>
  </property>
  <property fmtid="{D5CDD505-2E9C-101B-9397-08002B2CF9AE}" pid="8" name="MSIP_Label_1f9e0395-2483-4975-8ede-a69d89223b77_ActionId">
    <vt:lpwstr>77fae7e6-f03d-461b-be03-c888033dd46f</vt:lpwstr>
  </property>
  <property fmtid="{D5CDD505-2E9C-101B-9397-08002B2CF9AE}" pid="9" name="MSIP_Label_1f9e0395-2483-4975-8ede-a69d89223b77_ContentBits">
    <vt:lpwstr>0</vt:lpwstr>
  </property>
</Properties>
</file>