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4069" r:id="rId3"/>
    <p:sldId id="4063" r:id="rId4"/>
    <p:sldId id="4057" r:id="rId5"/>
    <p:sldId id="4062" r:id="rId6"/>
    <p:sldId id="4051" r:id="rId7"/>
    <p:sldId id="4054" r:id="rId8"/>
    <p:sldId id="4065" r:id="rId9"/>
    <p:sldId id="4066" r:id="rId10"/>
    <p:sldId id="4067" r:id="rId11"/>
    <p:sldId id="3810" r:id="rId12"/>
    <p:sldId id="4059" r:id="rId13"/>
    <p:sldId id="493" r:id="rId14"/>
    <p:sldId id="496" r:id="rId15"/>
    <p:sldId id="4068" r:id="rId16"/>
    <p:sldId id="4070" r:id="rId17"/>
    <p:sldId id="40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en Davies" initials="GD" lastIdx="14" clrIdx="0">
    <p:extLst>
      <p:ext uri="{19B8F6BF-5375-455C-9EA6-DF929625EA0E}">
        <p15:presenceInfo xmlns:p15="http://schemas.microsoft.com/office/powerpoint/2012/main" userId="Glen Davi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92D050"/>
    <a:srgbClr val="EB6907"/>
    <a:srgbClr val="303E45"/>
    <a:srgbClr val="00A49B"/>
    <a:srgbClr val="000000"/>
    <a:srgbClr val="F6F6F6"/>
    <a:srgbClr val="262327"/>
    <a:srgbClr val="EC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5CEF9-7982-4DAA-BF94-541EACC8DAD1}" v="504" dt="2024-03-07T10:34:04.4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96" autoAdjust="0"/>
    <p:restoredTop sz="89281" autoAdjust="0"/>
  </p:normalViewPr>
  <p:slideViewPr>
    <p:cSldViewPr snapToGrid="0" snapToObjects="1" showGuides="1">
      <p:cViewPr varScale="1">
        <p:scale>
          <a:sx n="62" d="100"/>
          <a:sy n="62" d="100"/>
        </p:scale>
        <p:origin x="630" y="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0C932-57DA-FE45-BB18-1E34CD67AB2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6BDC-67E8-CE40-95C4-1704189CE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5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9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40EA5-EB01-40A4-AAE4-366D0223BF9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5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40EA5-EB01-40A4-AAE4-366D0223BF9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0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60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0C53D-B896-D270-9950-A88F5EC38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69478-FA42-D782-4EA7-E0AEFF9EB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2EBBD-DA55-0D9A-F77C-D0B742C9A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02A95-A95C-5259-0FD7-4D897D82A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76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72F6B-A343-7DC2-A0A8-C48D8134A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0969BD-1E02-2C31-D82B-E17C516BE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D5409-0CCD-503E-D922-637B68D4B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D8C79-FD0B-8C6A-767E-5EB6D0E5E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5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77030-A7DB-8C9D-77F3-3F563462D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81B26-F846-C14B-746C-579AFDD96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A7893-9C27-17A6-74B1-855C49166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68463-3231-F900-4EDA-AC8BF0A90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8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ABE74-BCA9-5D21-3D53-E44F06CAA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9A10C-1072-5D23-F320-512927387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93F66-DBDC-D98D-81AE-363421141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DFD0E-FB69-5EEE-25D9-FA3AC598C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99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E1451-AF6B-D38E-FE9B-821C76D44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ABE98-C7B1-B0E5-58CC-F0FEDE8EF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3CC10-414B-DC16-DFAA-BFA59D8A8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46E41-9EEC-2775-1C42-D66C9FC2E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31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8089B-3250-24E6-3B0C-D979BEFB1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C01C6-CEC9-F05B-AB38-10A73B260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AF1A1-9052-954F-99A2-93654DEF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DF50A-0F91-D6D5-E94F-0090A7072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6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A7577-E34A-6F95-EDB6-C58F4AC35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8D785-78E5-B77D-DE9F-CF7D7BB94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C2E73-0487-7668-09F4-22C0A47DC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Service/inspection records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Brake efficiency 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Engine performance 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Emissions tests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Tyre wear/pressures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Telematics data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Fuel consumption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Idling time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Mechanical faults/repairs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Accident damage/repairs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CCTV data</a:t>
            </a:r>
            <a:endParaRPr lang="en-GB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B0225-B7A2-820D-5BC9-9B6871176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82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8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9DF6-DC80-87AA-E031-013E1F895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997CE-1260-0B98-CFC4-43F491997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1AD9C-7921-D204-2488-F597C1089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83796-C0D9-BEF5-90ED-97F04570B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44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A1126-7A92-C32B-31F8-9CA10DB85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653B9-8D05-533B-3AE0-3BFD00F3B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C258E-2640-7419-6B75-4383EF1C0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941D0-0F23-7103-5B71-EB73122AC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76BDC-67E8-CE40-95C4-1704189CEC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6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5689DC-9E0D-0122-B464-F40EABACD9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3FF17D-F94C-3F46-943A-FA3FDBDD40F9}"/>
              </a:ext>
            </a:extLst>
          </p:cNvPr>
          <p:cNvSpPr txBox="1"/>
          <p:nvPr userDrawn="1"/>
        </p:nvSpPr>
        <p:spPr>
          <a:xfrm>
            <a:off x="8631313" y="300486"/>
            <a:ext cx="30098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>
                <a:solidFill>
                  <a:srgbClr val="E86908"/>
                </a:solidFill>
                <a:latin typeface="Montserrat" pitchFamily="2" charset="77"/>
              </a:rPr>
              <a:t>All you need to know </a:t>
            </a:r>
            <a:r>
              <a:rPr lang="en-US" sz="1100" dirty="0">
                <a:solidFill>
                  <a:srgbClr val="304045"/>
                </a:solidFill>
                <a:latin typeface="Montserrat" pitchFamily="2" charset="77"/>
              </a:rPr>
              <a:t>behind the wheel</a:t>
            </a:r>
            <a:endParaRPr lang="en-US" sz="1100" b="0" i="0" dirty="0">
              <a:solidFill>
                <a:srgbClr val="304045"/>
              </a:solidFill>
              <a:latin typeface="Montserrat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D953C3-B2B6-2D40-9861-34F1AA2EA864}"/>
              </a:ext>
            </a:extLst>
          </p:cNvPr>
          <p:cNvCxnSpPr/>
          <p:nvPr userDrawn="1"/>
        </p:nvCxnSpPr>
        <p:spPr>
          <a:xfrm>
            <a:off x="550863" y="549275"/>
            <a:ext cx="11090275" cy="0"/>
          </a:xfrm>
          <a:prstGeom prst="line">
            <a:avLst/>
          </a:prstGeom>
          <a:ln>
            <a:solidFill>
              <a:srgbClr val="304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6855D9-E945-D84B-B4FD-78682C45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872021"/>
            <a:ext cx="8713787" cy="8673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800" b="0" i="0">
                <a:solidFill>
                  <a:srgbClr val="E86908"/>
                </a:solidFill>
                <a:latin typeface="Gilroy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7332CD-4BD6-2F44-A707-8D5FFA8A03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332521"/>
            <a:ext cx="8713787" cy="37005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Gilroy" panose="00000500000000000000" pitchFamily="50" charset="0"/>
              </a:defRPr>
            </a:lvl1pPr>
            <a:lvl2pPr>
              <a:defRPr>
                <a:latin typeface="Gilroy" panose="00000500000000000000" pitchFamily="50" charset="0"/>
              </a:defRPr>
            </a:lvl2pPr>
            <a:lvl3pPr>
              <a:defRPr>
                <a:latin typeface="Gilroy" panose="00000500000000000000" pitchFamily="50" charset="0"/>
              </a:defRPr>
            </a:lvl3pPr>
            <a:lvl4pPr>
              <a:defRPr>
                <a:latin typeface="Gilroy" panose="00000500000000000000" pitchFamily="50" charset="0"/>
              </a:defRPr>
            </a:lvl4pPr>
            <a:lvl5pPr>
              <a:defRPr>
                <a:latin typeface="Gilroy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B4B3F3-D366-4B67-8E74-F0F4CF6BC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23" y="240638"/>
            <a:ext cx="722880" cy="2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1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7333" userDrawn="1">
          <p15:clr>
            <a:srgbClr val="FBAE40"/>
          </p15:clr>
        </p15:guide>
        <p15:guide id="6" pos="1413" userDrawn="1">
          <p15:clr>
            <a:srgbClr val="FBAE40"/>
          </p15:clr>
        </p15:guide>
        <p15:guide id="7" pos="1822" userDrawn="1">
          <p15:clr>
            <a:srgbClr val="FBAE40"/>
          </p15:clr>
        </p15:guide>
        <p15:guide id="8" pos="2887" userDrawn="1">
          <p15:clr>
            <a:srgbClr val="FBAE40"/>
          </p15:clr>
        </p15:guide>
        <p15:guide id="9" pos="3296" userDrawn="1">
          <p15:clr>
            <a:srgbClr val="FBAE40"/>
          </p15:clr>
        </p15:guide>
        <p15:guide id="10" pos="4384" userDrawn="1">
          <p15:clr>
            <a:srgbClr val="FBAE40"/>
          </p15:clr>
        </p15:guide>
        <p15:guide id="11" pos="4770" userDrawn="1">
          <p15:clr>
            <a:srgbClr val="FBAE40"/>
          </p15:clr>
        </p15:guide>
        <p15:guide id="12" pos="5836" userDrawn="1">
          <p15:clr>
            <a:srgbClr val="FBAE40"/>
          </p15:clr>
        </p15:guide>
        <p15:guide id="13" pos="62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A9E9F-0D80-6ABF-2956-A03038AFC2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B852F-F059-8C49-B8D3-C4B1A25D8F28}"/>
              </a:ext>
            </a:extLst>
          </p:cNvPr>
          <p:cNvSpPr txBox="1"/>
          <p:nvPr userDrawn="1"/>
        </p:nvSpPr>
        <p:spPr>
          <a:xfrm>
            <a:off x="8631313" y="300486"/>
            <a:ext cx="30098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>
                <a:solidFill>
                  <a:srgbClr val="E86908"/>
                </a:solidFill>
                <a:latin typeface="Gilroy" panose="00000500000000000000" pitchFamily="50" charset="0"/>
              </a:rPr>
              <a:t>All you need to know </a:t>
            </a:r>
            <a:r>
              <a:rPr lang="en-US" sz="1100" dirty="0">
                <a:solidFill>
                  <a:srgbClr val="304045"/>
                </a:solidFill>
                <a:latin typeface="Gilroy" panose="00000500000000000000" pitchFamily="50" charset="0"/>
              </a:rPr>
              <a:t>behind the wheel</a:t>
            </a:r>
            <a:endParaRPr lang="en-US" sz="1100" b="0" i="0" dirty="0">
              <a:solidFill>
                <a:srgbClr val="304045"/>
              </a:solidFill>
              <a:latin typeface="Gilroy" panose="00000500000000000000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372C1-0AED-E04E-8802-4A70761F3639}"/>
              </a:ext>
            </a:extLst>
          </p:cNvPr>
          <p:cNvCxnSpPr/>
          <p:nvPr userDrawn="1"/>
        </p:nvCxnSpPr>
        <p:spPr>
          <a:xfrm>
            <a:off x="550863" y="549275"/>
            <a:ext cx="11090275" cy="0"/>
          </a:xfrm>
          <a:prstGeom prst="line">
            <a:avLst/>
          </a:prstGeom>
          <a:ln>
            <a:solidFill>
              <a:srgbClr val="304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31E27C-D155-4C02-BD7A-54A910273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2423" y="240638"/>
            <a:ext cx="722880" cy="2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96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7333">
          <p15:clr>
            <a:srgbClr val="FBAE40"/>
          </p15:clr>
        </p15:guide>
        <p15:guide id="6" pos="1413">
          <p15:clr>
            <a:srgbClr val="FBAE40"/>
          </p15:clr>
        </p15:guide>
        <p15:guide id="7" pos="1822">
          <p15:clr>
            <a:srgbClr val="FBAE40"/>
          </p15:clr>
        </p15:guide>
        <p15:guide id="8" pos="2887">
          <p15:clr>
            <a:srgbClr val="FBAE40"/>
          </p15:clr>
        </p15:guide>
        <p15:guide id="9" pos="3296">
          <p15:clr>
            <a:srgbClr val="FBAE40"/>
          </p15:clr>
        </p15:guide>
        <p15:guide id="10" pos="4384">
          <p15:clr>
            <a:srgbClr val="FBAE40"/>
          </p15:clr>
        </p15:guide>
        <p15:guide id="11" pos="4770">
          <p15:clr>
            <a:srgbClr val="FBAE40"/>
          </p15:clr>
        </p15:guide>
        <p15:guide id="12" pos="5836">
          <p15:clr>
            <a:srgbClr val="FBAE40"/>
          </p15:clr>
        </p15:guide>
        <p15:guide id="13" pos="62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F29C4E-C8E8-2B1C-9403-D2D323EF7A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B852F-F059-8C49-B8D3-C4B1A25D8F28}"/>
              </a:ext>
            </a:extLst>
          </p:cNvPr>
          <p:cNvSpPr txBox="1"/>
          <p:nvPr userDrawn="1"/>
        </p:nvSpPr>
        <p:spPr>
          <a:xfrm>
            <a:off x="8631313" y="300486"/>
            <a:ext cx="30098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>
                <a:solidFill>
                  <a:srgbClr val="E86908"/>
                </a:solidFill>
                <a:latin typeface="Gilroy" panose="00000500000000000000" pitchFamily="50" charset="0"/>
              </a:rPr>
              <a:t>All you need to know </a:t>
            </a:r>
            <a:r>
              <a:rPr lang="en-US" sz="1100" dirty="0">
                <a:solidFill>
                  <a:srgbClr val="304045"/>
                </a:solidFill>
                <a:latin typeface="Gilroy" panose="00000500000000000000" pitchFamily="50" charset="0"/>
              </a:rPr>
              <a:t>behind the wheel</a:t>
            </a:r>
            <a:endParaRPr lang="en-US" sz="1100" b="0" i="0" dirty="0">
              <a:solidFill>
                <a:srgbClr val="304045"/>
              </a:solidFill>
              <a:latin typeface="Gilroy" panose="00000500000000000000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372C1-0AED-E04E-8802-4A70761F3639}"/>
              </a:ext>
            </a:extLst>
          </p:cNvPr>
          <p:cNvCxnSpPr/>
          <p:nvPr userDrawn="1"/>
        </p:nvCxnSpPr>
        <p:spPr>
          <a:xfrm>
            <a:off x="550863" y="549275"/>
            <a:ext cx="11090275" cy="0"/>
          </a:xfrm>
          <a:prstGeom prst="line">
            <a:avLst/>
          </a:prstGeom>
          <a:ln>
            <a:solidFill>
              <a:srgbClr val="304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31E27C-D155-4C02-BD7A-54A910273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2423" y="240638"/>
            <a:ext cx="722880" cy="2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8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7333">
          <p15:clr>
            <a:srgbClr val="FBAE40"/>
          </p15:clr>
        </p15:guide>
        <p15:guide id="6" pos="1413">
          <p15:clr>
            <a:srgbClr val="FBAE40"/>
          </p15:clr>
        </p15:guide>
        <p15:guide id="7" pos="1822">
          <p15:clr>
            <a:srgbClr val="FBAE40"/>
          </p15:clr>
        </p15:guide>
        <p15:guide id="8" pos="2887">
          <p15:clr>
            <a:srgbClr val="FBAE40"/>
          </p15:clr>
        </p15:guide>
        <p15:guide id="9" pos="3296">
          <p15:clr>
            <a:srgbClr val="FBAE40"/>
          </p15:clr>
        </p15:guide>
        <p15:guide id="10" pos="4384">
          <p15:clr>
            <a:srgbClr val="FBAE40"/>
          </p15:clr>
        </p15:guide>
        <p15:guide id="11" pos="4770">
          <p15:clr>
            <a:srgbClr val="FBAE40"/>
          </p15:clr>
        </p15:guide>
        <p15:guide id="12" pos="5836">
          <p15:clr>
            <a:srgbClr val="FBAE40"/>
          </p15:clr>
        </p15:guide>
        <p15:guide id="13" pos="62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0431E-B700-AA9C-7E3F-3B1A7795D7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B852F-F059-8C49-B8D3-C4B1A25D8F28}"/>
              </a:ext>
            </a:extLst>
          </p:cNvPr>
          <p:cNvSpPr txBox="1"/>
          <p:nvPr userDrawn="1"/>
        </p:nvSpPr>
        <p:spPr>
          <a:xfrm>
            <a:off x="8631313" y="300486"/>
            <a:ext cx="30098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>
                <a:solidFill>
                  <a:srgbClr val="E86908"/>
                </a:solidFill>
                <a:latin typeface="Gilroy" panose="00000500000000000000" pitchFamily="50" charset="0"/>
              </a:rPr>
              <a:t>All you need to know </a:t>
            </a:r>
            <a:r>
              <a:rPr lang="en-US" sz="1100" dirty="0">
                <a:solidFill>
                  <a:srgbClr val="304045"/>
                </a:solidFill>
                <a:latin typeface="Gilroy" panose="00000500000000000000" pitchFamily="50" charset="0"/>
              </a:rPr>
              <a:t>behind the wheel</a:t>
            </a:r>
            <a:endParaRPr lang="en-US" sz="1100" b="0" i="0" dirty="0">
              <a:solidFill>
                <a:srgbClr val="304045"/>
              </a:solidFill>
              <a:latin typeface="Gilroy" panose="00000500000000000000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372C1-0AED-E04E-8802-4A70761F3639}"/>
              </a:ext>
            </a:extLst>
          </p:cNvPr>
          <p:cNvCxnSpPr/>
          <p:nvPr userDrawn="1"/>
        </p:nvCxnSpPr>
        <p:spPr>
          <a:xfrm>
            <a:off x="550863" y="549275"/>
            <a:ext cx="11090275" cy="0"/>
          </a:xfrm>
          <a:prstGeom prst="line">
            <a:avLst/>
          </a:prstGeom>
          <a:ln>
            <a:solidFill>
              <a:srgbClr val="304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31E27C-D155-4C02-BD7A-54A910273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2423" y="240638"/>
            <a:ext cx="722880" cy="2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46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7333">
          <p15:clr>
            <a:srgbClr val="FBAE40"/>
          </p15:clr>
        </p15:guide>
        <p15:guide id="6" pos="1413">
          <p15:clr>
            <a:srgbClr val="FBAE40"/>
          </p15:clr>
        </p15:guide>
        <p15:guide id="7" pos="1822">
          <p15:clr>
            <a:srgbClr val="FBAE40"/>
          </p15:clr>
        </p15:guide>
        <p15:guide id="8" pos="2887">
          <p15:clr>
            <a:srgbClr val="FBAE40"/>
          </p15:clr>
        </p15:guide>
        <p15:guide id="9" pos="3296">
          <p15:clr>
            <a:srgbClr val="FBAE40"/>
          </p15:clr>
        </p15:guide>
        <p15:guide id="10" pos="4384">
          <p15:clr>
            <a:srgbClr val="FBAE40"/>
          </p15:clr>
        </p15:guide>
        <p15:guide id="11" pos="4770">
          <p15:clr>
            <a:srgbClr val="FBAE40"/>
          </p15:clr>
        </p15:guide>
        <p15:guide id="12" pos="5836">
          <p15:clr>
            <a:srgbClr val="FBAE40"/>
          </p15:clr>
        </p15:guide>
        <p15:guide id="13" pos="62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B852F-F059-8C49-B8D3-C4B1A25D8F28}"/>
              </a:ext>
            </a:extLst>
          </p:cNvPr>
          <p:cNvSpPr txBox="1"/>
          <p:nvPr userDrawn="1"/>
        </p:nvSpPr>
        <p:spPr>
          <a:xfrm>
            <a:off x="8631313" y="300486"/>
            <a:ext cx="30098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>
                <a:solidFill>
                  <a:srgbClr val="E86908"/>
                </a:solidFill>
                <a:latin typeface="Gilroy" panose="00000500000000000000" pitchFamily="50" charset="0"/>
              </a:rPr>
              <a:t>All you need to know </a:t>
            </a:r>
            <a:r>
              <a:rPr lang="en-US" sz="1100" dirty="0">
                <a:solidFill>
                  <a:srgbClr val="304045"/>
                </a:solidFill>
                <a:latin typeface="Gilroy" panose="00000500000000000000" pitchFamily="50" charset="0"/>
              </a:rPr>
              <a:t>behind the wheel</a:t>
            </a:r>
            <a:endParaRPr lang="en-US" sz="1100" b="0" i="0" dirty="0">
              <a:solidFill>
                <a:srgbClr val="304045"/>
              </a:solidFill>
              <a:latin typeface="Gilroy" panose="00000500000000000000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372C1-0AED-E04E-8802-4A70761F3639}"/>
              </a:ext>
            </a:extLst>
          </p:cNvPr>
          <p:cNvCxnSpPr/>
          <p:nvPr userDrawn="1"/>
        </p:nvCxnSpPr>
        <p:spPr>
          <a:xfrm>
            <a:off x="550863" y="549275"/>
            <a:ext cx="11090275" cy="0"/>
          </a:xfrm>
          <a:prstGeom prst="line">
            <a:avLst/>
          </a:prstGeom>
          <a:ln>
            <a:solidFill>
              <a:srgbClr val="304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31E27C-D155-4C02-BD7A-54A910273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2423" y="240638"/>
            <a:ext cx="722880" cy="2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0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7333">
          <p15:clr>
            <a:srgbClr val="FBAE40"/>
          </p15:clr>
        </p15:guide>
        <p15:guide id="6" pos="1413">
          <p15:clr>
            <a:srgbClr val="FBAE40"/>
          </p15:clr>
        </p15:guide>
        <p15:guide id="7" pos="1822">
          <p15:clr>
            <a:srgbClr val="FBAE40"/>
          </p15:clr>
        </p15:guide>
        <p15:guide id="8" pos="2887">
          <p15:clr>
            <a:srgbClr val="FBAE40"/>
          </p15:clr>
        </p15:guide>
        <p15:guide id="9" pos="3296">
          <p15:clr>
            <a:srgbClr val="FBAE40"/>
          </p15:clr>
        </p15:guide>
        <p15:guide id="10" pos="4384">
          <p15:clr>
            <a:srgbClr val="FBAE40"/>
          </p15:clr>
        </p15:guide>
        <p15:guide id="11" pos="4770">
          <p15:clr>
            <a:srgbClr val="FBAE40"/>
          </p15:clr>
        </p15:guide>
        <p15:guide id="12" pos="5836">
          <p15:clr>
            <a:srgbClr val="FBAE40"/>
          </p15:clr>
        </p15:guide>
        <p15:guide id="13" pos="62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4FAABA-1A87-7C9E-A7C0-53FA509C39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6F6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9CD79-92CF-0B45-9449-4DA922C7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93CD1-4163-D34F-A422-1985B9760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718ED-0930-A742-8F74-FA78BFEB8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7286F-0AD7-D640-92F7-D966A3185F6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FA696-92FC-6D42-A496-7A85023A2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D15C0-AF16-934F-A057-5D5849B1E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79787-A404-0046-8F29-1E5720B85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7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16.jp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64.jpe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9.sv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hyperlink" Target="https://bmcmedicine.biomedcentral.com/articles/10.1186/s12916-022-02372-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E6A8D3-6DF5-774A-9EC1-5F408FDD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8099-8D4D-A1A9-905E-6E3157D2A4EB}"/>
              </a:ext>
            </a:extLst>
          </p:cNvPr>
          <p:cNvSpPr txBox="1"/>
          <p:nvPr/>
        </p:nvSpPr>
        <p:spPr>
          <a:xfrm>
            <a:off x="329260" y="996158"/>
            <a:ext cx="606181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</a:pPr>
            <a:r>
              <a:rPr lang="en-GB" sz="4400" b="1" dirty="0">
                <a:solidFill>
                  <a:srgbClr val="303E45"/>
                </a:solidFill>
                <a:latin typeface="Gilroy Bold" panose="00000800000000000000" pitchFamily="50" charset="0"/>
              </a:rPr>
              <a:t>Driver </a:t>
            </a:r>
            <a:r>
              <a:rPr lang="en-GB" sz="4400" b="1" dirty="0">
                <a:solidFill>
                  <a:srgbClr val="EB6907"/>
                </a:solidFill>
                <a:latin typeface="Gilroy Bold" panose="00000800000000000000" pitchFamily="50" charset="0"/>
              </a:rPr>
              <a:t>Roadworthiness</a:t>
            </a:r>
          </a:p>
          <a:p>
            <a:r>
              <a:rPr lang="en-GB" sz="3600" spc="-50" dirty="0">
                <a:solidFill>
                  <a:srgbClr val="303E45"/>
                </a:solidFill>
                <a:latin typeface="Gilroy" panose="00000500000000000000" pitchFamily="50" charset="0"/>
              </a:rPr>
              <a:t>What’s under the bonnet?</a:t>
            </a:r>
            <a:endParaRPr lang="en-GB" sz="3600" b="1" dirty="0">
              <a:solidFill>
                <a:srgbClr val="303E45"/>
              </a:solidFill>
              <a:latin typeface="Gilroy Bold" panose="000008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AE3F7-224F-2D59-E991-5714C685AF96}"/>
              </a:ext>
            </a:extLst>
          </p:cNvPr>
          <p:cNvSpPr txBox="1"/>
          <p:nvPr/>
        </p:nvSpPr>
        <p:spPr>
          <a:xfrm>
            <a:off x="329260" y="2965001"/>
            <a:ext cx="6061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</a:pPr>
            <a:r>
              <a:rPr lang="en-GB" sz="2400" b="1" dirty="0">
                <a:solidFill>
                  <a:srgbClr val="303E45"/>
                </a:solidFill>
                <a:latin typeface="Gilroy Bold" panose="00000800000000000000" pitchFamily="50" charset="0"/>
              </a:rPr>
              <a:t>Glen Davies </a:t>
            </a:r>
            <a:r>
              <a:rPr lang="en-GB" sz="2400" b="1" dirty="0">
                <a:solidFill>
                  <a:srgbClr val="303E45"/>
                </a:solidFill>
                <a:latin typeface="Gilroy" panose="00000500000000000000" pitchFamily="50" charset="0"/>
              </a:rPr>
              <a:t>-The Driver Handbook </a:t>
            </a:r>
            <a:endParaRPr lang="en-GB" b="1" dirty="0">
              <a:solidFill>
                <a:srgbClr val="303E45"/>
              </a:solidFill>
              <a:latin typeface="Gilroy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4877DD-AAF0-6C64-8CC3-CF7846E81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1" y="5321842"/>
            <a:ext cx="3415607" cy="1080000"/>
          </a:xfrm>
          <a:prstGeom prst="rect">
            <a:avLst/>
          </a:prstGeom>
        </p:spPr>
      </p:pic>
      <p:pic>
        <p:nvPicPr>
          <p:cNvPr id="8" name="Picture 7" descr="A person's arm with a tonometer&#10;&#10;Description automatically generated">
            <a:extLst>
              <a:ext uri="{FF2B5EF4-FFF2-40B4-BE49-F238E27FC236}">
                <a16:creationId xmlns:a16="http://schemas.microsoft.com/office/drawing/2014/main" id="{507ED6F0-D2BC-BF8A-1D48-2589529C5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65" b="4178"/>
          <a:stretch/>
        </p:blipFill>
        <p:spPr>
          <a:xfrm>
            <a:off x="7231256" y="1134765"/>
            <a:ext cx="2232000" cy="40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211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633B2-EC0D-F052-41F6-3FE24DE87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B1EF6-7C5E-C6E4-0CFB-2B35550B9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3" b="1435"/>
          <a:stretch/>
        </p:blipFill>
        <p:spPr>
          <a:xfrm>
            <a:off x="0" y="1385590"/>
            <a:ext cx="4688960" cy="54724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E77E56C-259D-E378-8DFC-C930C8CCF628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Vehicles and drivers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Post collision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EC07E-1D52-DEC8-410D-FDADF30A8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77" t="13124" r="45183" b="12201"/>
          <a:stretch/>
        </p:blipFill>
        <p:spPr>
          <a:xfrm>
            <a:off x="5973679" y="1385590"/>
            <a:ext cx="4688959" cy="54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57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799A357F-C54D-7BCB-AAB5-CB099EBAC783}"/>
              </a:ext>
            </a:extLst>
          </p:cNvPr>
          <p:cNvSpPr/>
          <p:nvPr/>
        </p:nvSpPr>
        <p:spPr>
          <a:xfrm>
            <a:off x="2645146" y="1417351"/>
            <a:ext cx="5839886" cy="1630729"/>
          </a:xfrm>
          <a:prstGeom prst="trapezoid">
            <a:avLst>
              <a:gd name="adj" fmla="val 0"/>
            </a:avLst>
          </a:prstGeom>
          <a:solidFill>
            <a:srgbClr val="00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A9342815-5944-B2F6-5099-BB4BB9FCBC92}"/>
              </a:ext>
            </a:extLst>
          </p:cNvPr>
          <p:cNvSpPr/>
          <p:nvPr/>
        </p:nvSpPr>
        <p:spPr>
          <a:xfrm>
            <a:off x="2645146" y="3031064"/>
            <a:ext cx="5839885" cy="1630242"/>
          </a:xfrm>
          <a:prstGeom prst="trapezoid">
            <a:avLst>
              <a:gd name="adj" fmla="val 0"/>
            </a:avLst>
          </a:prstGeom>
          <a:solidFill>
            <a:srgbClr val="00A39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CC6CE1B5-B92D-C90F-26A5-3359003525F7}"/>
              </a:ext>
            </a:extLst>
          </p:cNvPr>
          <p:cNvSpPr/>
          <p:nvPr/>
        </p:nvSpPr>
        <p:spPr>
          <a:xfrm>
            <a:off x="2645146" y="4656667"/>
            <a:ext cx="5839886" cy="1028909"/>
          </a:xfrm>
          <a:prstGeom prst="trapezoid">
            <a:avLst>
              <a:gd name="adj" fmla="val 0"/>
            </a:avLst>
          </a:prstGeom>
          <a:solidFill>
            <a:srgbClr val="00A39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D8176D-ACF3-3345-69D2-26A3F71354E3}"/>
              </a:ext>
            </a:extLst>
          </p:cNvPr>
          <p:cNvSpPr/>
          <p:nvPr/>
        </p:nvSpPr>
        <p:spPr>
          <a:xfrm>
            <a:off x="8691576" y="1609391"/>
            <a:ext cx="3238784" cy="849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level recognised to be best in class across the industry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9E394-8C64-2AFE-E881-C39D2B515D37}"/>
              </a:ext>
            </a:extLst>
          </p:cNvPr>
          <p:cNvSpPr/>
          <p:nvPr/>
        </p:nvSpPr>
        <p:spPr>
          <a:xfrm>
            <a:off x="8635821" y="3203066"/>
            <a:ext cx="3309158" cy="849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established industry norm with an acceptable outcome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BC8758-A1AD-A977-5060-77B63F18EF15}"/>
              </a:ext>
            </a:extLst>
          </p:cNvPr>
          <p:cNvSpPr/>
          <p:nvPr/>
        </p:nvSpPr>
        <p:spPr>
          <a:xfrm>
            <a:off x="8602368" y="4207081"/>
            <a:ext cx="3238784" cy="849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 practice where the margin for error is scalpel thin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62A6BA-CD75-2618-9424-375715CBE9EF}"/>
              </a:ext>
            </a:extLst>
          </p:cNvPr>
          <p:cNvSpPr/>
          <p:nvPr/>
        </p:nvSpPr>
        <p:spPr>
          <a:xfrm>
            <a:off x="373192" y="1635530"/>
            <a:ext cx="2281090" cy="849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>
                <a:solidFill>
                  <a:srgbClr val="EB6907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Best practice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BEC2C2-2F56-BE3A-D039-D047860DCF89}"/>
              </a:ext>
            </a:extLst>
          </p:cNvPr>
          <p:cNvSpPr/>
          <p:nvPr/>
        </p:nvSpPr>
        <p:spPr>
          <a:xfrm>
            <a:off x="283984" y="3183074"/>
            <a:ext cx="2361162" cy="849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>
                <a:solidFill>
                  <a:srgbClr val="EB6907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Good practice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4F7B2-20A0-2399-6024-E12303821B34}"/>
              </a:ext>
            </a:extLst>
          </p:cNvPr>
          <p:cNvSpPr/>
          <p:nvPr/>
        </p:nvSpPr>
        <p:spPr>
          <a:xfrm>
            <a:off x="242481" y="4210940"/>
            <a:ext cx="2411801" cy="849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>
                <a:solidFill>
                  <a:srgbClr val="EB6907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Legal compliance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F9F0E45-A1C8-4B4C-75C8-0CECA905AE9B}"/>
              </a:ext>
            </a:extLst>
          </p:cNvPr>
          <p:cNvSpPr/>
          <p:nvPr/>
        </p:nvSpPr>
        <p:spPr>
          <a:xfrm>
            <a:off x="2636014" y="1464531"/>
            <a:ext cx="5877232" cy="921774"/>
          </a:xfrm>
          <a:custGeom>
            <a:avLst/>
            <a:gdLst>
              <a:gd name="connsiteX0" fmla="*/ 0 w 5840361"/>
              <a:gd name="connsiteY0" fmla="*/ 221225 h 435077"/>
              <a:gd name="connsiteX1" fmla="*/ 162232 w 5840361"/>
              <a:gd name="connsiteY1" fmla="*/ 14748 h 435077"/>
              <a:gd name="connsiteX2" fmla="*/ 309716 w 5840361"/>
              <a:gd name="connsiteY2" fmla="*/ 412954 h 435077"/>
              <a:gd name="connsiteX3" fmla="*/ 479323 w 5840361"/>
              <a:gd name="connsiteY3" fmla="*/ 14748 h 435077"/>
              <a:gd name="connsiteX4" fmla="*/ 612058 w 5840361"/>
              <a:gd name="connsiteY4" fmla="*/ 420329 h 435077"/>
              <a:gd name="connsiteX5" fmla="*/ 781664 w 5840361"/>
              <a:gd name="connsiteY5" fmla="*/ 7374 h 435077"/>
              <a:gd name="connsiteX6" fmla="*/ 914400 w 5840361"/>
              <a:gd name="connsiteY6" fmla="*/ 427703 h 435077"/>
              <a:gd name="connsiteX7" fmla="*/ 1069258 w 5840361"/>
              <a:gd name="connsiteY7" fmla="*/ 14748 h 435077"/>
              <a:gd name="connsiteX8" fmla="*/ 1231490 w 5840361"/>
              <a:gd name="connsiteY8" fmla="*/ 420329 h 435077"/>
              <a:gd name="connsiteX9" fmla="*/ 1393723 w 5840361"/>
              <a:gd name="connsiteY9" fmla="*/ 7374 h 435077"/>
              <a:gd name="connsiteX10" fmla="*/ 1541206 w 5840361"/>
              <a:gd name="connsiteY10" fmla="*/ 420329 h 435077"/>
              <a:gd name="connsiteX11" fmla="*/ 1703439 w 5840361"/>
              <a:gd name="connsiteY11" fmla="*/ 7374 h 435077"/>
              <a:gd name="connsiteX12" fmla="*/ 1858297 w 5840361"/>
              <a:gd name="connsiteY12" fmla="*/ 427703 h 435077"/>
              <a:gd name="connsiteX13" fmla="*/ 2005781 w 5840361"/>
              <a:gd name="connsiteY13" fmla="*/ 7374 h 435077"/>
              <a:gd name="connsiteX14" fmla="*/ 2168013 w 5840361"/>
              <a:gd name="connsiteY14" fmla="*/ 427703 h 435077"/>
              <a:gd name="connsiteX15" fmla="*/ 2308123 w 5840361"/>
              <a:gd name="connsiteY15" fmla="*/ 7374 h 435077"/>
              <a:gd name="connsiteX16" fmla="*/ 2462981 w 5840361"/>
              <a:gd name="connsiteY16" fmla="*/ 420329 h 435077"/>
              <a:gd name="connsiteX17" fmla="*/ 2610464 w 5840361"/>
              <a:gd name="connsiteY17" fmla="*/ 22122 h 435077"/>
              <a:gd name="connsiteX18" fmla="*/ 2772697 w 5840361"/>
              <a:gd name="connsiteY18" fmla="*/ 420329 h 435077"/>
              <a:gd name="connsiteX19" fmla="*/ 2912806 w 5840361"/>
              <a:gd name="connsiteY19" fmla="*/ 0 h 435077"/>
              <a:gd name="connsiteX20" fmla="*/ 3082413 w 5840361"/>
              <a:gd name="connsiteY20" fmla="*/ 427703 h 435077"/>
              <a:gd name="connsiteX21" fmla="*/ 3229897 w 5840361"/>
              <a:gd name="connsiteY21" fmla="*/ 0 h 435077"/>
              <a:gd name="connsiteX22" fmla="*/ 3399503 w 5840361"/>
              <a:gd name="connsiteY22" fmla="*/ 420329 h 435077"/>
              <a:gd name="connsiteX23" fmla="*/ 3554361 w 5840361"/>
              <a:gd name="connsiteY23" fmla="*/ 7374 h 435077"/>
              <a:gd name="connsiteX24" fmla="*/ 3687097 w 5840361"/>
              <a:gd name="connsiteY24" fmla="*/ 412954 h 435077"/>
              <a:gd name="connsiteX25" fmla="*/ 3849329 w 5840361"/>
              <a:gd name="connsiteY25" fmla="*/ 7374 h 435077"/>
              <a:gd name="connsiteX26" fmla="*/ 4004187 w 5840361"/>
              <a:gd name="connsiteY26" fmla="*/ 435077 h 435077"/>
              <a:gd name="connsiteX27" fmla="*/ 4166419 w 5840361"/>
              <a:gd name="connsiteY27" fmla="*/ 7374 h 435077"/>
              <a:gd name="connsiteX28" fmla="*/ 4299155 w 5840361"/>
              <a:gd name="connsiteY28" fmla="*/ 412954 h 435077"/>
              <a:gd name="connsiteX29" fmla="*/ 4476135 w 5840361"/>
              <a:gd name="connsiteY29" fmla="*/ 0 h 435077"/>
              <a:gd name="connsiteX30" fmla="*/ 4616245 w 5840361"/>
              <a:gd name="connsiteY30" fmla="*/ 427703 h 435077"/>
              <a:gd name="connsiteX31" fmla="*/ 4785852 w 5840361"/>
              <a:gd name="connsiteY31" fmla="*/ 7374 h 435077"/>
              <a:gd name="connsiteX32" fmla="*/ 4925961 w 5840361"/>
              <a:gd name="connsiteY32" fmla="*/ 435077 h 435077"/>
              <a:gd name="connsiteX33" fmla="*/ 5080819 w 5840361"/>
              <a:gd name="connsiteY33" fmla="*/ 7374 h 435077"/>
              <a:gd name="connsiteX34" fmla="*/ 5228303 w 5840361"/>
              <a:gd name="connsiteY34" fmla="*/ 427703 h 435077"/>
              <a:gd name="connsiteX35" fmla="*/ 5375787 w 5840361"/>
              <a:gd name="connsiteY35" fmla="*/ 7374 h 435077"/>
              <a:gd name="connsiteX36" fmla="*/ 5560142 w 5840361"/>
              <a:gd name="connsiteY36" fmla="*/ 427703 h 435077"/>
              <a:gd name="connsiteX37" fmla="*/ 5700252 w 5840361"/>
              <a:gd name="connsiteY37" fmla="*/ 0 h 435077"/>
              <a:gd name="connsiteX38" fmla="*/ 5840361 w 5840361"/>
              <a:gd name="connsiteY38" fmla="*/ 435077 h 435077"/>
              <a:gd name="connsiteX0" fmla="*/ 0 w 5877232"/>
              <a:gd name="connsiteY0" fmla="*/ 221225 h 435077"/>
              <a:gd name="connsiteX1" fmla="*/ 162232 w 5877232"/>
              <a:gd name="connsiteY1" fmla="*/ 14748 h 435077"/>
              <a:gd name="connsiteX2" fmla="*/ 309716 w 5877232"/>
              <a:gd name="connsiteY2" fmla="*/ 412954 h 435077"/>
              <a:gd name="connsiteX3" fmla="*/ 479323 w 5877232"/>
              <a:gd name="connsiteY3" fmla="*/ 14748 h 435077"/>
              <a:gd name="connsiteX4" fmla="*/ 612058 w 5877232"/>
              <a:gd name="connsiteY4" fmla="*/ 420329 h 435077"/>
              <a:gd name="connsiteX5" fmla="*/ 781664 w 5877232"/>
              <a:gd name="connsiteY5" fmla="*/ 7374 h 435077"/>
              <a:gd name="connsiteX6" fmla="*/ 914400 w 5877232"/>
              <a:gd name="connsiteY6" fmla="*/ 427703 h 435077"/>
              <a:gd name="connsiteX7" fmla="*/ 1069258 w 5877232"/>
              <a:gd name="connsiteY7" fmla="*/ 14748 h 435077"/>
              <a:gd name="connsiteX8" fmla="*/ 1231490 w 5877232"/>
              <a:gd name="connsiteY8" fmla="*/ 420329 h 435077"/>
              <a:gd name="connsiteX9" fmla="*/ 1393723 w 5877232"/>
              <a:gd name="connsiteY9" fmla="*/ 7374 h 435077"/>
              <a:gd name="connsiteX10" fmla="*/ 1541206 w 5877232"/>
              <a:gd name="connsiteY10" fmla="*/ 420329 h 435077"/>
              <a:gd name="connsiteX11" fmla="*/ 1703439 w 5877232"/>
              <a:gd name="connsiteY11" fmla="*/ 7374 h 435077"/>
              <a:gd name="connsiteX12" fmla="*/ 1858297 w 5877232"/>
              <a:gd name="connsiteY12" fmla="*/ 427703 h 435077"/>
              <a:gd name="connsiteX13" fmla="*/ 2005781 w 5877232"/>
              <a:gd name="connsiteY13" fmla="*/ 7374 h 435077"/>
              <a:gd name="connsiteX14" fmla="*/ 2168013 w 5877232"/>
              <a:gd name="connsiteY14" fmla="*/ 427703 h 435077"/>
              <a:gd name="connsiteX15" fmla="*/ 2308123 w 5877232"/>
              <a:gd name="connsiteY15" fmla="*/ 7374 h 435077"/>
              <a:gd name="connsiteX16" fmla="*/ 2462981 w 5877232"/>
              <a:gd name="connsiteY16" fmla="*/ 420329 h 435077"/>
              <a:gd name="connsiteX17" fmla="*/ 2610464 w 5877232"/>
              <a:gd name="connsiteY17" fmla="*/ 22122 h 435077"/>
              <a:gd name="connsiteX18" fmla="*/ 2772697 w 5877232"/>
              <a:gd name="connsiteY18" fmla="*/ 420329 h 435077"/>
              <a:gd name="connsiteX19" fmla="*/ 2912806 w 5877232"/>
              <a:gd name="connsiteY19" fmla="*/ 0 h 435077"/>
              <a:gd name="connsiteX20" fmla="*/ 3082413 w 5877232"/>
              <a:gd name="connsiteY20" fmla="*/ 427703 h 435077"/>
              <a:gd name="connsiteX21" fmla="*/ 3229897 w 5877232"/>
              <a:gd name="connsiteY21" fmla="*/ 0 h 435077"/>
              <a:gd name="connsiteX22" fmla="*/ 3399503 w 5877232"/>
              <a:gd name="connsiteY22" fmla="*/ 420329 h 435077"/>
              <a:gd name="connsiteX23" fmla="*/ 3554361 w 5877232"/>
              <a:gd name="connsiteY23" fmla="*/ 7374 h 435077"/>
              <a:gd name="connsiteX24" fmla="*/ 3687097 w 5877232"/>
              <a:gd name="connsiteY24" fmla="*/ 412954 h 435077"/>
              <a:gd name="connsiteX25" fmla="*/ 3849329 w 5877232"/>
              <a:gd name="connsiteY25" fmla="*/ 7374 h 435077"/>
              <a:gd name="connsiteX26" fmla="*/ 4004187 w 5877232"/>
              <a:gd name="connsiteY26" fmla="*/ 435077 h 435077"/>
              <a:gd name="connsiteX27" fmla="*/ 4166419 w 5877232"/>
              <a:gd name="connsiteY27" fmla="*/ 7374 h 435077"/>
              <a:gd name="connsiteX28" fmla="*/ 4299155 w 5877232"/>
              <a:gd name="connsiteY28" fmla="*/ 412954 h 435077"/>
              <a:gd name="connsiteX29" fmla="*/ 4476135 w 5877232"/>
              <a:gd name="connsiteY29" fmla="*/ 0 h 435077"/>
              <a:gd name="connsiteX30" fmla="*/ 4616245 w 5877232"/>
              <a:gd name="connsiteY30" fmla="*/ 427703 h 435077"/>
              <a:gd name="connsiteX31" fmla="*/ 4785852 w 5877232"/>
              <a:gd name="connsiteY31" fmla="*/ 7374 h 435077"/>
              <a:gd name="connsiteX32" fmla="*/ 4925961 w 5877232"/>
              <a:gd name="connsiteY32" fmla="*/ 435077 h 435077"/>
              <a:gd name="connsiteX33" fmla="*/ 5080819 w 5877232"/>
              <a:gd name="connsiteY33" fmla="*/ 7374 h 435077"/>
              <a:gd name="connsiteX34" fmla="*/ 5228303 w 5877232"/>
              <a:gd name="connsiteY34" fmla="*/ 427703 h 435077"/>
              <a:gd name="connsiteX35" fmla="*/ 5375787 w 5877232"/>
              <a:gd name="connsiteY35" fmla="*/ 7374 h 435077"/>
              <a:gd name="connsiteX36" fmla="*/ 5560142 w 5877232"/>
              <a:gd name="connsiteY36" fmla="*/ 427703 h 435077"/>
              <a:gd name="connsiteX37" fmla="*/ 5700252 w 5877232"/>
              <a:gd name="connsiteY37" fmla="*/ 0 h 435077"/>
              <a:gd name="connsiteX38" fmla="*/ 5877232 w 5877232"/>
              <a:gd name="connsiteY38" fmla="*/ 368709 h 435077"/>
              <a:gd name="connsiteX0" fmla="*/ 0 w 5877232"/>
              <a:gd name="connsiteY0" fmla="*/ 221225 h 435077"/>
              <a:gd name="connsiteX1" fmla="*/ 162232 w 5877232"/>
              <a:gd name="connsiteY1" fmla="*/ 14748 h 435077"/>
              <a:gd name="connsiteX2" fmla="*/ 309716 w 5877232"/>
              <a:gd name="connsiteY2" fmla="*/ 243348 h 435077"/>
              <a:gd name="connsiteX3" fmla="*/ 479323 w 5877232"/>
              <a:gd name="connsiteY3" fmla="*/ 14748 h 435077"/>
              <a:gd name="connsiteX4" fmla="*/ 612058 w 5877232"/>
              <a:gd name="connsiteY4" fmla="*/ 420329 h 435077"/>
              <a:gd name="connsiteX5" fmla="*/ 781664 w 5877232"/>
              <a:gd name="connsiteY5" fmla="*/ 7374 h 435077"/>
              <a:gd name="connsiteX6" fmla="*/ 914400 w 5877232"/>
              <a:gd name="connsiteY6" fmla="*/ 427703 h 435077"/>
              <a:gd name="connsiteX7" fmla="*/ 1069258 w 5877232"/>
              <a:gd name="connsiteY7" fmla="*/ 14748 h 435077"/>
              <a:gd name="connsiteX8" fmla="*/ 1231490 w 5877232"/>
              <a:gd name="connsiteY8" fmla="*/ 420329 h 435077"/>
              <a:gd name="connsiteX9" fmla="*/ 1393723 w 5877232"/>
              <a:gd name="connsiteY9" fmla="*/ 7374 h 435077"/>
              <a:gd name="connsiteX10" fmla="*/ 1541206 w 5877232"/>
              <a:gd name="connsiteY10" fmla="*/ 420329 h 435077"/>
              <a:gd name="connsiteX11" fmla="*/ 1703439 w 5877232"/>
              <a:gd name="connsiteY11" fmla="*/ 7374 h 435077"/>
              <a:gd name="connsiteX12" fmla="*/ 1858297 w 5877232"/>
              <a:gd name="connsiteY12" fmla="*/ 427703 h 435077"/>
              <a:gd name="connsiteX13" fmla="*/ 2005781 w 5877232"/>
              <a:gd name="connsiteY13" fmla="*/ 7374 h 435077"/>
              <a:gd name="connsiteX14" fmla="*/ 2168013 w 5877232"/>
              <a:gd name="connsiteY14" fmla="*/ 427703 h 435077"/>
              <a:gd name="connsiteX15" fmla="*/ 2308123 w 5877232"/>
              <a:gd name="connsiteY15" fmla="*/ 7374 h 435077"/>
              <a:gd name="connsiteX16" fmla="*/ 2462981 w 5877232"/>
              <a:gd name="connsiteY16" fmla="*/ 420329 h 435077"/>
              <a:gd name="connsiteX17" fmla="*/ 2610464 w 5877232"/>
              <a:gd name="connsiteY17" fmla="*/ 22122 h 435077"/>
              <a:gd name="connsiteX18" fmla="*/ 2772697 w 5877232"/>
              <a:gd name="connsiteY18" fmla="*/ 420329 h 435077"/>
              <a:gd name="connsiteX19" fmla="*/ 2912806 w 5877232"/>
              <a:gd name="connsiteY19" fmla="*/ 0 h 435077"/>
              <a:gd name="connsiteX20" fmla="*/ 3082413 w 5877232"/>
              <a:gd name="connsiteY20" fmla="*/ 427703 h 435077"/>
              <a:gd name="connsiteX21" fmla="*/ 3229897 w 5877232"/>
              <a:gd name="connsiteY21" fmla="*/ 0 h 435077"/>
              <a:gd name="connsiteX22" fmla="*/ 3399503 w 5877232"/>
              <a:gd name="connsiteY22" fmla="*/ 420329 h 435077"/>
              <a:gd name="connsiteX23" fmla="*/ 3554361 w 5877232"/>
              <a:gd name="connsiteY23" fmla="*/ 7374 h 435077"/>
              <a:gd name="connsiteX24" fmla="*/ 3687097 w 5877232"/>
              <a:gd name="connsiteY24" fmla="*/ 412954 h 435077"/>
              <a:gd name="connsiteX25" fmla="*/ 3849329 w 5877232"/>
              <a:gd name="connsiteY25" fmla="*/ 7374 h 435077"/>
              <a:gd name="connsiteX26" fmla="*/ 4004187 w 5877232"/>
              <a:gd name="connsiteY26" fmla="*/ 435077 h 435077"/>
              <a:gd name="connsiteX27" fmla="*/ 4166419 w 5877232"/>
              <a:gd name="connsiteY27" fmla="*/ 7374 h 435077"/>
              <a:gd name="connsiteX28" fmla="*/ 4299155 w 5877232"/>
              <a:gd name="connsiteY28" fmla="*/ 412954 h 435077"/>
              <a:gd name="connsiteX29" fmla="*/ 4476135 w 5877232"/>
              <a:gd name="connsiteY29" fmla="*/ 0 h 435077"/>
              <a:gd name="connsiteX30" fmla="*/ 4616245 w 5877232"/>
              <a:gd name="connsiteY30" fmla="*/ 427703 h 435077"/>
              <a:gd name="connsiteX31" fmla="*/ 4785852 w 5877232"/>
              <a:gd name="connsiteY31" fmla="*/ 7374 h 435077"/>
              <a:gd name="connsiteX32" fmla="*/ 4925961 w 5877232"/>
              <a:gd name="connsiteY32" fmla="*/ 435077 h 435077"/>
              <a:gd name="connsiteX33" fmla="*/ 5080819 w 5877232"/>
              <a:gd name="connsiteY33" fmla="*/ 7374 h 435077"/>
              <a:gd name="connsiteX34" fmla="*/ 5228303 w 5877232"/>
              <a:gd name="connsiteY34" fmla="*/ 427703 h 435077"/>
              <a:gd name="connsiteX35" fmla="*/ 5375787 w 5877232"/>
              <a:gd name="connsiteY35" fmla="*/ 7374 h 435077"/>
              <a:gd name="connsiteX36" fmla="*/ 5560142 w 5877232"/>
              <a:gd name="connsiteY36" fmla="*/ 427703 h 435077"/>
              <a:gd name="connsiteX37" fmla="*/ 5700252 w 5877232"/>
              <a:gd name="connsiteY37" fmla="*/ 0 h 435077"/>
              <a:gd name="connsiteX38" fmla="*/ 5877232 w 5877232"/>
              <a:gd name="connsiteY38" fmla="*/ 368709 h 435077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427703 h 449826"/>
              <a:gd name="connsiteX7" fmla="*/ 1069258 w 5877232"/>
              <a:gd name="connsiteY7" fmla="*/ 14748 h 449826"/>
              <a:gd name="connsiteX8" fmla="*/ 1231490 w 5877232"/>
              <a:gd name="connsiteY8" fmla="*/ 4203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31490 w 5877232"/>
              <a:gd name="connsiteY8" fmla="*/ 4203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8581 w 5877232"/>
              <a:gd name="connsiteY10" fmla="*/ 162232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8581 w 5877232"/>
              <a:gd name="connsiteY10" fmla="*/ 162232 h 449826"/>
              <a:gd name="connsiteX11" fmla="*/ 1703439 w 5877232"/>
              <a:gd name="connsiteY11" fmla="*/ 7374 h 449826"/>
              <a:gd name="connsiteX12" fmla="*/ 1858297 w 5877232"/>
              <a:gd name="connsiteY12" fmla="*/ 184355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545690"/>
              <a:gd name="connsiteX1" fmla="*/ 162232 w 5877232"/>
              <a:gd name="connsiteY1" fmla="*/ 14748 h 545690"/>
              <a:gd name="connsiteX2" fmla="*/ 309716 w 5877232"/>
              <a:gd name="connsiteY2" fmla="*/ 243348 h 545690"/>
              <a:gd name="connsiteX3" fmla="*/ 479323 w 5877232"/>
              <a:gd name="connsiteY3" fmla="*/ 14748 h 545690"/>
              <a:gd name="connsiteX4" fmla="*/ 619432 w 5877232"/>
              <a:gd name="connsiteY4" fmla="*/ 449826 h 545690"/>
              <a:gd name="connsiteX5" fmla="*/ 781664 w 5877232"/>
              <a:gd name="connsiteY5" fmla="*/ 7374 h 545690"/>
              <a:gd name="connsiteX6" fmla="*/ 914400 w 5877232"/>
              <a:gd name="connsiteY6" fmla="*/ 287593 h 545690"/>
              <a:gd name="connsiteX7" fmla="*/ 1069258 w 5877232"/>
              <a:gd name="connsiteY7" fmla="*/ 14748 h 545690"/>
              <a:gd name="connsiteX8" fmla="*/ 1224116 w 5877232"/>
              <a:gd name="connsiteY8" fmla="*/ 191729 h 545690"/>
              <a:gd name="connsiteX9" fmla="*/ 1393723 w 5877232"/>
              <a:gd name="connsiteY9" fmla="*/ 7374 h 545690"/>
              <a:gd name="connsiteX10" fmla="*/ 1548581 w 5877232"/>
              <a:gd name="connsiteY10" fmla="*/ 162232 h 545690"/>
              <a:gd name="connsiteX11" fmla="*/ 1703439 w 5877232"/>
              <a:gd name="connsiteY11" fmla="*/ 7374 h 545690"/>
              <a:gd name="connsiteX12" fmla="*/ 1858297 w 5877232"/>
              <a:gd name="connsiteY12" fmla="*/ 184355 h 545690"/>
              <a:gd name="connsiteX13" fmla="*/ 2005781 w 5877232"/>
              <a:gd name="connsiteY13" fmla="*/ 7374 h 545690"/>
              <a:gd name="connsiteX14" fmla="*/ 2175387 w 5877232"/>
              <a:gd name="connsiteY14" fmla="*/ 545690 h 545690"/>
              <a:gd name="connsiteX15" fmla="*/ 2308123 w 5877232"/>
              <a:gd name="connsiteY15" fmla="*/ 7374 h 545690"/>
              <a:gd name="connsiteX16" fmla="*/ 2462981 w 5877232"/>
              <a:gd name="connsiteY16" fmla="*/ 420329 h 545690"/>
              <a:gd name="connsiteX17" fmla="*/ 2610464 w 5877232"/>
              <a:gd name="connsiteY17" fmla="*/ 22122 h 545690"/>
              <a:gd name="connsiteX18" fmla="*/ 2772697 w 5877232"/>
              <a:gd name="connsiteY18" fmla="*/ 420329 h 545690"/>
              <a:gd name="connsiteX19" fmla="*/ 2912806 w 5877232"/>
              <a:gd name="connsiteY19" fmla="*/ 0 h 545690"/>
              <a:gd name="connsiteX20" fmla="*/ 3082413 w 5877232"/>
              <a:gd name="connsiteY20" fmla="*/ 427703 h 545690"/>
              <a:gd name="connsiteX21" fmla="*/ 3229897 w 5877232"/>
              <a:gd name="connsiteY21" fmla="*/ 0 h 545690"/>
              <a:gd name="connsiteX22" fmla="*/ 3399503 w 5877232"/>
              <a:gd name="connsiteY22" fmla="*/ 420329 h 545690"/>
              <a:gd name="connsiteX23" fmla="*/ 3554361 w 5877232"/>
              <a:gd name="connsiteY23" fmla="*/ 7374 h 545690"/>
              <a:gd name="connsiteX24" fmla="*/ 3687097 w 5877232"/>
              <a:gd name="connsiteY24" fmla="*/ 412954 h 545690"/>
              <a:gd name="connsiteX25" fmla="*/ 3849329 w 5877232"/>
              <a:gd name="connsiteY25" fmla="*/ 7374 h 545690"/>
              <a:gd name="connsiteX26" fmla="*/ 4004187 w 5877232"/>
              <a:gd name="connsiteY26" fmla="*/ 435077 h 545690"/>
              <a:gd name="connsiteX27" fmla="*/ 4166419 w 5877232"/>
              <a:gd name="connsiteY27" fmla="*/ 7374 h 545690"/>
              <a:gd name="connsiteX28" fmla="*/ 4299155 w 5877232"/>
              <a:gd name="connsiteY28" fmla="*/ 412954 h 545690"/>
              <a:gd name="connsiteX29" fmla="*/ 4476135 w 5877232"/>
              <a:gd name="connsiteY29" fmla="*/ 0 h 545690"/>
              <a:gd name="connsiteX30" fmla="*/ 4616245 w 5877232"/>
              <a:gd name="connsiteY30" fmla="*/ 427703 h 545690"/>
              <a:gd name="connsiteX31" fmla="*/ 4785852 w 5877232"/>
              <a:gd name="connsiteY31" fmla="*/ 7374 h 545690"/>
              <a:gd name="connsiteX32" fmla="*/ 4925961 w 5877232"/>
              <a:gd name="connsiteY32" fmla="*/ 435077 h 545690"/>
              <a:gd name="connsiteX33" fmla="*/ 5080819 w 5877232"/>
              <a:gd name="connsiteY33" fmla="*/ 7374 h 545690"/>
              <a:gd name="connsiteX34" fmla="*/ 5228303 w 5877232"/>
              <a:gd name="connsiteY34" fmla="*/ 427703 h 545690"/>
              <a:gd name="connsiteX35" fmla="*/ 5375787 w 5877232"/>
              <a:gd name="connsiteY35" fmla="*/ 7374 h 545690"/>
              <a:gd name="connsiteX36" fmla="*/ 5560142 w 5877232"/>
              <a:gd name="connsiteY36" fmla="*/ 427703 h 545690"/>
              <a:gd name="connsiteX37" fmla="*/ 5700252 w 5877232"/>
              <a:gd name="connsiteY37" fmla="*/ 0 h 545690"/>
              <a:gd name="connsiteX38" fmla="*/ 5877232 w 5877232"/>
              <a:gd name="connsiteY38" fmla="*/ 368709 h 545690"/>
              <a:gd name="connsiteX0" fmla="*/ 0 w 5877232"/>
              <a:gd name="connsiteY0" fmla="*/ 221225 h 545690"/>
              <a:gd name="connsiteX1" fmla="*/ 162232 w 5877232"/>
              <a:gd name="connsiteY1" fmla="*/ 14748 h 545690"/>
              <a:gd name="connsiteX2" fmla="*/ 309716 w 5877232"/>
              <a:gd name="connsiteY2" fmla="*/ 243348 h 545690"/>
              <a:gd name="connsiteX3" fmla="*/ 479323 w 5877232"/>
              <a:gd name="connsiteY3" fmla="*/ 14748 h 545690"/>
              <a:gd name="connsiteX4" fmla="*/ 619432 w 5877232"/>
              <a:gd name="connsiteY4" fmla="*/ 449826 h 545690"/>
              <a:gd name="connsiteX5" fmla="*/ 781664 w 5877232"/>
              <a:gd name="connsiteY5" fmla="*/ 7374 h 545690"/>
              <a:gd name="connsiteX6" fmla="*/ 914400 w 5877232"/>
              <a:gd name="connsiteY6" fmla="*/ 287593 h 545690"/>
              <a:gd name="connsiteX7" fmla="*/ 1069258 w 5877232"/>
              <a:gd name="connsiteY7" fmla="*/ 14748 h 545690"/>
              <a:gd name="connsiteX8" fmla="*/ 1224116 w 5877232"/>
              <a:gd name="connsiteY8" fmla="*/ 191729 h 545690"/>
              <a:gd name="connsiteX9" fmla="*/ 1393723 w 5877232"/>
              <a:gd name="connsiteY9" fmla="*/ 7374 h 545690"/>
              <a:gd name="connsiteX10" fmla="*/ 1548581 w 5877232"/>
              <a:gd name="connsiteY10" fmla="*/ 162232 h 545690"/>
              <a:gd name="connsiteX11" fmla="*/ 1703439 w 5877232"/>
              <a:gd name="connsiteY11" fmla="*/ 7374 h 545690"/>
              <a:gd name="connsiteX12" fmla="*/ 1858297 w 5877232"/>
              <a:gd name="connsiteY12" fmla="*/ 184355 h 545690"/>
              <a:gd name="connsiteX13" fmla="*/ 2005781 w 5877232"/>
              <a:gd name="connsiteY13" fmla="*/ 7374 h 545690"/>
              <a:gd name="connsiteX14" fmla="*/ 2175387 w 5877232"/>
              <a:gd name="connsiteY14" fmla="*/ 545690 h 545690"/>
              <a:gd name="connsiteX15" fmla="*/ 2308123 w 5877232"/>
              <a:gd name="connsiteY15" fmla="*/ 7374 h 545690"/>
              <a:gd name="connsiteX16" fmla="*/ 2462981 w 5877232"/>
              <a:gd name="connsiteY16" fmla="*/ 191729 h 545690"/>
              <a:gd name="connsiteX17" fmla="*/ 2610464 w 5877232"/>
              <a:gd name="connsiteY17" fmla="*/ 22122 h 545690"/>
              <a:gd name="connsiteX18" fmla="*/ 2772697 w 5877232"/>
              <a:gd name="connsiteY18" fmla="*/ 420329 h 545690"/>
              <a:gd name="connsiteX19" fmla="*/ 2912806 w 5877232"/>
              <a:gd name="connsiteY19" fmla="*/ 0 h 545690"/>
              <a:gd name="connsiteX20" fmla="*/ 3082413 w 5877232"/>
              <a:gd name="connsiteY20" fmla="*/ 427703 h 545690"/>
              <a:gd name="connsiteX21" fmla="*/ 3229897 w 5877232"/>
              <a:gd name="connsiteY21" fmla="*/ 0 h 545690"/>
              <a:gd name="connsiteX22" fmla="*/ 3399503 w 5877232"/>
              <a:gd name="connsiteY22" fmla="*/ 420329 h 545690"/>
              <a:gd name="connsiteX23" fmla="*/ 3554361 w 5877232"/>
              <a:gd name="connsiteY23" fmla="*/ 7374 h 545690"/>
              <a:gd name="connsiteX24" fmla="*/ 3687097 w 5877232"/>
              <a:gd name="connsiteY24" fmla="*/ 412954 h 545690"/>
              <a:gd name="connsiteX25" fmla="*/ 3849329 w 5877232"/>
              <a:gd name="connsiteY25" fmla="*/ 7374 h 545690"/>
              <a:gd name="connsiteX26" fmla="*/ 4004187 w 5877232"/>
              <a:gd name="connsiteY26" fmla="*/ 435077 h 545690"/>
              <a:gd name="connsiteX27" fmla="*/ 4166419 w 5877232"/>
              <a:gd name="connsiteY27" fmla="*/ 7374 h 545690"/>
              <a:gd name="connsiteX28" fmla="*/ 4299155 w 5877232"/>
              <a:gd name="connsiteY28" fmla="*/ 412954 h 545690"/>
              <a:gd name="connsiteX29" fmla="*/ 4476135 w 5877232"/>
              <a:gd name="connsiteY29" fmla="*/ 0 h 545690"/>
              <a:gd name="connsiteX30" fmla="*/ 4616245 w 5877232"/>
              <a:gd name="connsiteY30" fmla="*/ 427703 h 545690"/>
              <a:gd name="connsiteX31" fmla="*/ 4785852 w 5877232"/>
              <a:gd name="connsiteY31" fmla="*/ 7374 h 545690"/>
              <a:gd name="connsiteX32" fmla="*/ 4925961 w 5877232"/>
              <a:gd name="connsiteY32" fmla="*/ 435077 h 545690"/>
              <a:gd name="connsiteX33" fmla="*/ 5080819 w 5877232"/>
              <a:gd name="connsiteY33" fmla="*/ 7374 h 545690"/>
              <a:gd name="connsiteX34" fmla="*/ 5228303 w 5877232"/>
              <a:gd name="connsiteY34" fmla="*/ 427703 h 545690"/>
              <a:gd name="connsiteX35" fmla="*/ 5375787 w 5877232"/>
              <a:gd name="connsiteY35" fmla="*/ 7374 h 545690"/>
              <a:gd name="connsiteX36" fmla="*/ 5560142 w 5877232"/>
              <a:gd name="connsiteY36" fmla="*/ 427703 h 545690"/>
              <a:gd name="connsiteX37" fmla="*/ 5700252 w 5877232"/>
              <a:gd name="connsiteY37" fmla="*/ 0 h 545690"/>
              <a:gd name="connsiteX38" fmla="*/ 5877232 w 5877232"/>
              <a:gd name="connsiteY38" fmla="*/ 368709 h 545690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82413 w 5877232"/>
              <a:gd name="connsiteY20" fmla="*/ 530942 h 648929"/>
              <a:gd name="connsiteX21" fmla="*/ 3229897 w 5877232"/>
              <a:gd name="connsiteY21" fmla="*/ 103239 h 648929"/>
              <a:gd name="connsiteX22" fmla="*/ 3399503 w 5877232"/>
              <a:gd name="connsiteY22" fmla="*/ 523568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99503 w 5877232"/>
              <a:gd name="connsiteY22" fmla="*/ 523568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265471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265471 h 648929"/>
              <a:gd name="connsiteX25" fmla="*/ 3849329 w 5877232"/>
              <a:gd name="connsiteY25" fmla="*/ 110613 h 648929"/>
              <a:gd name="connsiteX26" fmla="*/ 4004187 w 5877232"/>
              <a:gd name="connsiteY26" fmla="*/ 25809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46587 h 671052"/>
              <a:gd name="connsiteX1" fmla="*/ 162232 w 5877232"/>
              <a:gd name="connsiteY1" fmla="*/ 140110 h 671052"/>
              <a:gd name="connsiteX2" fmla="*/ 309716 w 5877232"/>
              <a:gd name="connsiteY2" fmla="*/ 368710 h 671052"/>
              <a:gd name="connsiteX3" fmla="*/ 479323 w 5877232"/>
              <a:gd name="connsiteY3" fmla="*/ 140110 h 671052"/>
              <a:gd name="connsiteX4" fmla="*/ 619432 w 5877232"/>
              <a:gd name="connsiteY4" fmla="*/ 575188 h 671052"/>
              <a:gd name="connsiteX5" fmla="*/ 781664 w 5877232"/>
              <a:gd name="connsiteY5" fmla="*/ 132736 h 671052"/>
              <a:gd name="connsiteX6" fmla="*/ 914400 w 5877232"/>
              <a:gd name="connsiteY6" fmla="*/ 412955 h 671052"/>
              <a:gd name="connsiteX7" fmla="*/ 1069258 w 5877232"/>
              <a:gd name="connsiteY7" fmla="*/ 140110 h 671052"/>
              <a:gd name="connsiteX8" fmla="*/ 1224116 w 5877232"/>
              <a:gd name="connsiteY8" fmla="*/ 317091 h 671052"/>
              <a:gd name="connsiteX9" fmla="*/ 1393723 w 5877232"/>
              <a:gd name="connsiteY9" fmla="*/ 132736 h 671052"/>
              <a:gd name="connsiteX10" fmla="*/ 1548581 w 5877232"/>
              <a:gd name="connsiteY10" fmla="*/ 287594 h 671052"/>
              <a:gd name="connsiteX11" fmla="*/ 1703439 w 5877232"/>
              <a:gd name="connsiteY11" fmla="*/ 132736 h 671052"/>
              <a:gd name="connsiteX12" fmla="*/ 1858297 w 5877232"/>
              <a:gd name="connsiteY12" fmla="*/ 309717 h 671052"/>
              <a:gd name="connsiteX13" fmla="*/ 2005781 w 5877232"/>
              <a:gd name="connsiteY13" fmla="*/ 132736 h 671052"/>
              <a:gd name="connsiteX14" fmla="*/ 2175387 w 5877232"/>
              <a:gd name="connsiteY14" fmla="*/ 671052 h 671052"/>
              <a:gd name="connsiteX15" fmla="*/ 2308123 w 5877232"/>
              <a:gd name="connsiteY15" fmla="*/ 132736 h 671052"/>
              <a:gd name="connsiteX16" fmla="*/ 2462981 w 5877232"/>
              <a:gd name="connsiteY16" fmla="*/ 317091 h 671052"/>
              <a:gd name="connsiteX17" fmla="*/ 2610464 w 5877232"/>
              <a:gd name="connsiteY17" fmla="*/ 147484 h 671052"/>
              <a:gd name="connsiteX18" fmla="*/ 2743200 w 5877232"/>
              <a:gd name="connsiteY18" fmla="*/ 22123 h 671052"/>
              <a:gd name="connsiteX19" fmla="*/ 2912806 w 5877232"/>
              <a:gd name="connsiteY19" fmla="*/ 125362 h 671052"/>
              <a:gd name="connsiteX20" fmla="*/ 3060290 w 5877232"/>
              <a:gd name="connsiteY20" fmla="*/ 331840 h 671052"/>
              <a:gd name="connsiteX21" fmla="*/ 3229897 w 5877232"/>
              <a:gd name="connsiteY21" fmla="*/ 125362 h 671052"/>
              <a:gd name="connsiteX22" fmla="*/ 3384755 w 5877232"/>
              <a:gd name="connsiteY22" fmla="*/ 302343 h 671052"/>
              <a:gd name="connsiteX23" fmla="*/ 3554361 w 5877232"/>
              <a:gd name="connsiteY23" fmla="*/ 132736 h 671052"/>
              <a:gd name="connsiteX24" fmla="*/ 3687097 w 5877232"/>
              <a:gd name="connsiteY24" fmla="*/ 287594 h 671052"/>
              <a:gd name="connsiteX25" fmla="*/ 3849329 w 5877232"/>
              <a:gd name="connsiteY25" fmla="*/ 132736 h 671052"/>
              <a:gd name="connsiteX26" fmla="*/ 4004187 w 5877232"/>
              <a:gd name="connsiteY26" fmla="*/ 280219 h 671052"/>
              <a:gd name="connsiteX27" fmla="*/ 4166419 w 5877232"/>
              <a:gd name="connsiteY27" fmla="*/ 132736 h 671052"/>
              <a:gd name="connsiteX28" fmla="*/ 4277032 w 5877232"/>
              <a:gd name="connsiteY28" fmla="*/ 0 h 671052"/>
              <a:gd name="connsiteX29" fmla="*/ 4476135 w 5877232"/>
              <a:gd name="connsiteY29" fmla="*/ 125362 h 671052"/>
              <a:gd name="connsiteX30" fmla="*/ 4616245 w 5877232"/>
              <a:gd name="connsiteY30" fmla="*/ 553065 h 671052"/>
              <a:gd name="connsiteX31" fmla="*/ 4785852 w 5877232"/>
              <a:gd name="connsiteY31" fmla="*/ 132736 h 671052"/>
              <a:gd name="connsiteX32" fmla="*/ 4925961 w 5877232"/>
              <a:gd name="connsiteY32" fmla="*/ 560439 h 671052"/>
              <a:gd name="connsiteX33" fmla="*/ 5080819 w 5877232"/>
              <a:gd name="connsiteY33" fmla="*/ 132736 h 671052"/>
              <a:gd name="connsiteX34" fmla="*/ 5228303 w 5877232"/>
              <a:gd name="connsiteY34" fmla="*/ 553065 h 671052"/>
              <a:gd name="connsiteX35" fmla="*/ 5375787 w 5877232"/>
              <a:gd name="connsiteY35" fmla="*/ 132736 h 671052"/>
              <a:gd name="connsiteX36" fmla="*/ 5560142 w 5877232"/>
              <a:gd name="connsiteY36" fmla="*/ 553065 h 671052"/>
              <a:gd name="connsiteX37" fmla="*/ 5700252 w 5877232"/>
              <a:gd name="connsiteY37" fmla="*/ 125362 h 671052"/>
              <a:gd name="connsiteX38" fmla="*/ 5877232 w 5877232"/>
              <a:gd name="connsiteY38" fmla="*/ 494071 h 671052"/>
              <a:gd name="connsiteX0" fmla="*/ 0 w 5877232"/>
              <a:gd name="connsiteY0" fmla="*/ 390832 h 715297"/>
              <a:gd name="connsiteX1" fmla="*/ 162232 w 5877232"/>
              <a:gd name="connsiteY1" fmla="*/ 184355 h 715297"/>
              <a:gd name="connsiteX2" fmla="*/ 309716 w 5877232"/>
              <a:gd name="connsiteY2" fmla="*/ 412955 h 715297"/>
              <a:gd name="connsiteX3" fmla="*/ 479323 w 5877232"/>
              <a:gd name="connsiteY3" fmla="*/ 184355 h 715297"/>
              <a:gd name="connsiteX4" fmla="*/ 619432 w 5877232"/>
              <a:gd name="connsiteY4" fmla="*/ 619433 h 715297"/>
              <a:gd name="connsiteX5" fmla="*/ 781664 w 5877232"/>
              <a:gd name="connsiteY5" fmla="*/ 176981 h 715297"/>
              <a:gd name="connsiteX6" fmla="*/ 914400 w 5877232"/>
              <a:gd name="connsiteY6" fmla="*/ 457200 h 715297"/>
              <a:gd name="connsiteX7" fmla="*/ 1069258 w 5877232"/>
              <a:gd name="connsiteY7" fmla="*/ 184355 h 715297"/>
              <a:gd name="connsiteX8" fmla="*/ 1224116 w 5877232"/>
              <a:gd name="connsiteY8" fmla="*/ 361336 h 715297"/>
              <a:gd name="connsiteX9" fmla="*/ 1393723 w 5877232"/>
              <a:gd name="connsiteY9" fmla="*/ 176981 h 715297"/>
              <a:gd name="connsiteX10" fmla="*/ 1548581 w 5877232"/>
              <a:gd name="connsiteY10" fmla="*/ 331839 h 715297"/>
              <a:gd name="connsiteX11" fmla="*/ 1703439 w 5877232"/>
              <a:gd name="connsiteY11" fmla="*/ 176981 h 715297"/>
              <a:gd name="connsiteX12" fmla="*/ 1858297 w 5877232"/>
              <a:gd name="connsiteY12" fmla="*/ 353962 h 715297"/>
              <a:gd name="connsiteX13" fmla="*/ 2005781 w 5877232"/>
              <a:gd name="connsiteY13" fmla="*/ 176981 h 715297"/>
              <a:gd name="connsiteX14" fmla="*/ 2175387 w 5877232"/>
              <a:gd name="connsiteY14" fmla="*/ 715297 h 715297"/>
              <a:gd name="connsiteX15" fmla="*/ 2308123 w 5877232"/>
              <a:gd name="connsiteY15" fmla="*/ 176981 h 715297"/>
              <a:gd name="connsiteX16" fmla="*/ 2462981 w 5877232"/>
              <a:gd name="connsiteY16" fmla="*/ 361336 h 715297"/>
              <a:gd name="connsiteX17" fmla="*/ 2610464 w 5877232"/>
              <a:gd name="connsiteY17" fmla="*/ 191729 h 715297"/>
              <a:gd name="connsiteX18" fmla="*/ 2743200 w 5877232"/>
              <a:gd name="connsiteY18" fmla="*/ 66368 h 715297"/>
              <a:gd name="connsiteX19" fmla="*/ 2912806 w 5877232"/>
              <a:gd name="connsiteY19" fmla="*/ 169607 h 715297"/>
              <a:gd name="connsiteX20" fmla="*/ 3060290 w 5877232"/>
              <a:gd name="connsiteY20" fmla="*/ 376085 h 715297"/>
              <a:gd name="connsiteX21" fmla="*/ 3229897 w 5877232"/>
              <a:gd name="connsiteY21" fmla="*/ 169607 h 715297"/>
              <a:gd name="connsiteX22" fmla="*/ 3384755 w 5877232"/>
              <a:gd name="connsiteY22" fmla="*/ 346588 h 715297"/>
              <a:gd name="connsiteX23" fmla="*/ 3554361 w 5877232"/>
              <a:gd name="connsiteY23" fmla="*/ 176981 h 715297"/>
              <a:gd name="connsiteX24" fmla="*/ 3687097 w 5877232"/>
              <a:gd name="connsiteY24" fmla="*/ 331839 h 715297"/>
              <a:gd name="connsiteX25" fmla="*/ 3849329 w 5877232"/>
              <a:gd name="connsiteY25" fmla="*/ 176981 h 715297"/>
              <a:gd name="connsiteX26" fmla="*/ 4004187 w 5877232"/>
              <a:gd name="connsiteY26" fmla="*/ 324464 h 715297"/>
              <a:gd name="connsiteX27" fmla="*/ 4166419 w 5877232"/>
              <a:gd name="connsiteY27" fmla="*/ 176981 h 715297"/>
              <a:gd name="connsiteX28" fmla="*/ 4306529 w 5877232"/>
              <a:gd name="connsiteY28" fmla="*/ 0 h 715297"/>
              <a:gd name="connsiteX29" fmla="*/ 4476135 w 5877232"/>
              <a:gd name="connsiteY29" fmla="*/ 169607 h 715297"/>
              <a:gd name="connsiteX30" fmla="*/ 4616245 w 5877232"/>
              <a:gd name="connsiteY30" fmla="*/ 597310 h 715297"/>
              <a:gd name="connsiteX31" fmla="*/ 4785852 w 5877232"/>
              <a:gd name="connsiteY31" fmla="*/ 176981 h 715297"/>
              <a:gd name="connsiteX32" fmla="*/ 4925961 w 5877232"/>
              <a:gd name="connsiteY32" fmla="*/ 604684 h 715297"/>
              <a:gd name="connsiteX33" fmla="*/ 5080819 w 5877232"/>
              <a:gd name="connsiteY33" fmla="*/ 176981 h 715297"/>
              <a:gd name="connsiteX34" fmla="*/ 5228303 w 5877232"/>
              <a:gd name="connsiteY34" fmla="*/ 597310 h 715297"/>
              <a:gd name="connsiteX35" fmla="*/ 5375787 w 5877232"/>
              <a:gd name="connsiteY35" fmla="*/ 176981 h 715297"/>
              <a:gd name="connsiteX36" fmla="*/ 5560142 w 5877232"/>
              <a:gd name="connsiteY36" fmla="*/ 597310 h 715297"/>
              <a:gd name="connsiteX37" fmla="*/ 5700252 w 5877232"/>
              <a:gd name="connsiteY37" fmla="*/ 169607 h 715297"/>
              <a:gd name="connsiteX38" fmla="*/ 5877232 w 5877232"/>
              <a:gd name="connsiteY38" fmla="*/ 538316 h 715297"/>
              <a:gd name="connsiteX0" fmla="*/ 0 w 5877232"/>
              <a:gd name="connsiteY0" fmla="*/ 398205 h 722670"/>
              <a:gd name="connsiteX1" fmla="*/ 162232 w 5877232"/>
              <a:gd name="connsiteY1" fmla="*/ 191728 h 722670"/>
              <a:gd name="connsiteX2" fmla="*/ 309716 w 5877232"/>
              <a:gd name="connsiteY2" fmla="*/ 420328 h 722670"/>
              <a:gd name="connsiteX3" fmla="*/ 479323 w 5877232"/>
              <a:gd name="connsiteY3" fmla="*/ 191728 h 722670"/>
              <a:gd name="connsiteX4" fmla="*/ 619432 w 5877232"/>
              <a:gd name="connsiteY4" fmla="*/ 626806 h 722670"/>
              <a:gd name="connsiteX5" fmla="*/ 781664 w 5877232"/>
              <a:gd name="connsiteY5" fmla="*/ 184354 h 722670"/>
              <a:gd name="connsiteX6" fmla="*/ 914400 w 5877232"/>
              <a:gd name="connsiteY6" fmla="*/ 464573 h 722670"/>
              <a:gd name="connsiteX7" fmla="*/ 1069258 w 5877232"/>
              <a:gd name="connsiteY7" fmla="*/ 191728 h 722670"/>
              <a:gd name="connsiteX8" fmla="*/ 1224116 w 5877232"/>
              <a:gd name="connsiteY8" fmla="*/ 368709 h 722670"/>
              <a:gd name="connsiteX9" fmla="*/ 1393723 w 5877232"/>
              <a:gd name="connsiteY9" fmla="*/ 184354 h 722670"/>
              <a:gd name="connsiteX10" fmla="*/ 1548581 w 5877232"/>
              <a:gd name="connsiteY10" fmla="*/ 339212 h 722670"/>
              <a:gd name="connsiteX11" fmla="*/ 1703439 w 5877232"/>
              <a:gd name="connsiteY11" fmla="*/ 184354 h 722670"/>
              <a:gd name="connsiteX12" fmla="*/ 1858297 w 5877232"/>
              <a:gd name="connsiteY12" fmla="*/ 361335 h 722670"/>
              <a:gd name="connsiteX13" fmla="*/ 2005781 w 5877232"/>
              <a:gd name="connsiteY13" fmla="*/ 184354 h 722670"/>
              <a:gd name="connsiteX14" fmla="*/ 2175387 w 5877232"/>
              <a:gd name="connsiteY14" fmla="*/ 722670 h 722670"/>
              <a:gd name="connsiteX15" fmla="*/ 2308123 w 5877232"/>
              <a:gd name="connsiteY15" fmla="*/ 184354 h 722670"/>
              <a:gd name="connsiteX16" fmla="*/ 2462981 w 5877232"/>
              <a:gd name="connsiteY16" fmla="*/ 368709 h 722670"/>
              <a:gd name="connsiteX17" fmla="*/ 2610464 w 5877232"/>
              <a:gd name="connsiteY17" fmla="*/ 199102 h 722670"/>
              <a:gd name="connsiteX18" fmla="*/ 2743200 w 5877232"/>
              <a:gd name="connsiteY18" fmla="*/ 73741 h 722670"/>
              <a:gd name="connsiteX19" fmla="*/ 2912806 w 5877232"/>
              <a:gd name="connsiteY19" fmla="*/ 176980 h 722670"/>
              <a:gd name="connsiteX20" fmla="*/ 3060290 w 5877232"/>
              <a:gd name="connsiteY20" fmla="*/ 383458 h 722670"/>
              <a:gd name="connsiteX21" fmla="*/ 3229897 w 5877232"/>
              <a:gd name="connsiteY21" fmla="*/ 176980 h 722670"/>
              <a:gd name="connsiteX22" fmla="*/ 3384755 w 5877232"/>
              <a:gd name="connsiteY22" fmla="*/ 353961 h 722670"/>
              <a:gd name="connsiteX23" fmla="*/ 3554361 w 5877232"/>
              <a:gd name="connsiteY23" fmla="*/ 184354 h 722670"/>
              <a:gd name="connsiteX24" fmla="*/ 3687097 w 5877232"/>
              <a:gd name="connsiteY24" fmla="*/ 339212 h 722670"/>
              <a:gd name="connsiteX25" fmla="*/ 3849329 w 5877232"/>
              <a:gd name="connsiteY25" fmla="*/ 184354 h 722670"/>
              <a:gd name="connsiteX26" fmla="*/ 4004187 w 5877232"/>
              <a:gd name="connsiteY26" fmla="*/ 331837 h 722670"/>
              <a:gd name="connsiteX27" fmla="*/ 4166419 w 5877232"/>
              <a:gd name="connsiteY27" fmla="*/ 184354 h 722670"/>
              <a:gd name="connsiteX28" fmla="*/ 4306529 w 5877232"/>
              <a:gd name="connsiteY28" fmla="*/ 7373 h 722670"/>
              <a:gd name="connsiteX29" fmla="*/ 4476135 w 5877232"/>
              <a:gd name="connsiteY29" fmla="*/ 176980 h 722670"/>
              <a:gd name="connsiteX30" fmla="*/ 4616245 w 5877232"/>
              <a:gd name="connsiteY30" fmla="*/ 0 h 722670"/>
              <a:gd name="connsiteX31" fmla="*/ 4785852 w 5877232"/>
              <a:gd name="connsiteY31" fmla="*/ 184354 h 722670"/>
              <a:gd name="connsiteX32" fmla="*/ 4925961 w 5877232"/>
              <a:gd name="connsiteY32" fmla="*/ 612057 h 722670"/>
              <a:gd name="connsiteX33" fmla="*/ 5080819 w 5877232"/>
              <a:gd name="connsiteY33" fmla="*/ 184354 h 722670"/>
              <a:gd name="connsiteX34" fmla="*/ 5228303 w 5877232"/>
              <a:gd name="connsiteY34" fmla="*/ 604683 h 722670"/>
              <a:gd name="connsiteX35" fmla="*/ 5375787 w 5877232"/>
              <a:gd name="connsiteY35" fmla="*/ 184354 h 722670"/>
              <a:gd name="connsiteX36" fmla="*/ 5560142 w 5877232"/>
              <a:gd name="connsiteY36" fmla="*/ 604683 h 722670"/>
              <a:gd name="connsiteX37" fmla="*/ 5700252 w 5877232"/>
              <a:gd name="connsiteY37" fmla="*/ 176980 h 722670"/>
              <a:gd name="connsiteX38" fmla="*/ 5877232 w 5877232"/>
              <a:gd name="connsiteY38" fmla="*/ 545689 h 722670"/>
              <a:gd name="connsiteX0" fmla="*/ 0 w 5877232"/>
              <a:gd name="connsiteY0" fmla="*/ 398205 h 722670"/>
              <a:gd name="connsiteX1" fmla="*/ 162232 w 5877232"/>
              <a:gd name="connsiteY1" fmla="*/ 191728 h 722670"/>
              <a:gd name="connsiteX2" fmla="*/ 309716 w 5877232"/>
              <a:gd name="connsiteY2" fmla="*/ 420328 h 722670"/>
              <a:gd name="connsiteX3" fmla="*/ 479323 w 5877232"/>
              <a:gd name="connsiteY3" fmla="*/ 191728 h 722670"/>
              <a:gd name="connsiteX4" fmla="*/ 619432 w 5877232"/>
              <a:gd name="connsiteY4" fmla="*/ 626806 h 722670"/>
              <a:gd name="connsiteX5" fmla="*/ 781664 w 5877232"/>
              <a:gd name="connsiteY5" fmla="*/ 184354 h 722670"/>
              <a:gd name="connsiteX6" fmla="*/ 914400 w 5877232"/>
              <a:gd name="connsiteY6" fmla="*/ 464573 h 722670"/>
              <a:gd name="connsiteX7" fmla="*/ 1069258 w 5877232"/>
              <a:gd name="connsiteY7" fmla="*/ 191728 h 722670"/>
              <a:gd name="connsiteX8" fmla="*/ 1224116 w 5877232"/>
              <a:gd name="connsiteY8" fmla="*/ 368709 h 722670"/>
              <a:gd name="connsiteX9" fmla="*/ 1393723 w 5877232"/>
              <a:gd name="connsiteY9" fmla="*/ 184354 h 722670"/>
              <a:gd name="connsiteX10" fmla="*/ 1548581 w 5877232"/>
              <a:gd name="connsiteY10" fmla="*/ 339212 h 722670"/>
              <a:gd name="connsiteX11" fmla="*/ 1703439 w 5877232"/>
              <a:gd name="connsiteY11" fmla="*/ 184354 h 722670"/>
              <a:gd name="connsiteX12" fmla="*/ 1858297 w 5877232"/>
              <a:gd name="connsiteY12" fmla="*/ 361335 h 722670"/>
              <a:gd name="connsiteX13" fmla="*/ 2005781 w 5877232"/>
              <a:gd name="connsiteY13" fmla="*/ 184354 h 722670"/>
              <a:gd name="connsiteX14" fmla="*/ 2175387 w 5877232"/>
              <a:gd name="connsiteY14" fmla="*/ 722670 h 722670"/>
              <a:gd name="connsiteX15" fmla="*/ 2308123 w 5877232"/>
              <a:gd name="connsiteY15" fmla="*/ 184354 h 722670"/>
              <a:gd name="connsiteX16" fmla="*/ 2462981 w 5877232"/>
              <a:gd name="connsiteY16" fmla="*/ 368709 h 722670"/>
              <a:gd name="connsiteX17" fmla="*/ 2610464 w 5877232"/>
              <a:gd name="connsiteY17" fmla="*/ 199102 h 722670"/>
              <a:gd name="connsiteX18" fmla="*/ 2743200 w 5877232"/>
              <a:gd name="connsiteY18" fmla="*/ 73741 h 722670"/>
              <a:gd name="connsiteX19" fmla="*/ 2912806 w 5877232"/>
              <a:gd name="connsiteY19" fmla="*/ 176980 h 722670"/>
              <a:gd name="connsiteX20" fmla="*/ 3060290 w 5877232"/>
              <a:gd name="connsiteY20" fmla="*/ 383458 h 722670"/>
              <a:gd name="connsiteX21" fmla="*/ 3229897 w 5877232"/>
              <a:gd name="connsiteY21" fmla="*/ 176980 h 722670"/>
              <a:gd name="connsiteX22" fmla="*/ 3384755 w 5877232"/>
              <a:gd name="connsiteY22" fmla="*/ 353961 h 722670"/>
              <a:gd name="connsiteX23" fmla="*/ 3554361 w 5877232"/>
              <a:gd name="connsiteY23" fmla="*/ 184354 h 722670"/>
              <a:gd name="connsiteX24" fmla="*/ 3687097 w 5877232"/>
              <a:gd name="connsiteY24" fmla="*/ 339212 h 722670"/>
              <a:gd name="connsiteX25" fmla="*/ 3849329 w 5877232"/>
              <a:gd name="connsiteY25" fmla="*/ 184354 h 722670"/>
              <a:gd name="connsiteX26" fmla="*/ 4004187 w 5877232"/>
              <a:gd name="connsiteY26" fmla="*/ 331837 h 722670"/>
              <a:gd name="connsiteX27" fmla="*/ 4166419 w 5877232"/>
              <a:gd name="connsiteY27" fmla="*/ 184354 h 722670"/>
              <a:gd name="connsiteX28" fmla="*/ 4306529 w 5877232"/>
              <a:gd name="connsiteY28" fmla="*/ 7373 h 722670"/>
              <a:gd name="connsiteX29" fmla="*/ 4476135 w 5877232"/>
              <a:gd name="connsiteY29" fmla="*/ 176980 h 722670"/>
              <a:gd name="connsiteX30" fmla="*/ 4616245 w 5877232"/>
              <a:gd name="connsiteY30" fmla="*/ 0 h 722670"/>
              <a:gd name="connsiteX31" fmla="*/ 4785852 w 5877232"/>
              <a:gd name="connsiteY31" fmla="*/ 184354 h 722670"/>
              <a:gd name="connsiteX32" fmla="*/ 4925961 w 5877232"/>
              <a:gd name="connsiteY32" fmla="*/ 457199 h 722670"/>
              <a:gd name="connsiteX33" fmla="*/ 5080819 w 5877232"/>
              <a:gd name="connsiteY33" fmla="*/ 184354 h 722670"/>
              <a:gd name="connsiteX34" fmla="*/ 5228303 w 5877232"/>
              <a:gd name="connsiteY34" fmla="*/ 604683 h 722670"/>
              <a:gd name="connsiteX35" fmla="*/ 5375787 w 5877232"/>
              <a:gd name="connsiteY35" fmla="*/ 184354 h 722670"/>
              <a:gd name="connsiteX36" fmla="*/ 5560142 w 5877232"/>
              <a:gd name="connsiteY36" fmla="*/ 604683 h 722670"/>
              <a:gd name="connsiteX37" fmla="*/ 5700252 w 5877232"/>
              <a:gd name="connsiteY37" fmla="*/ 176980 h 722670"/>
              <a:gd name="connsiteX38" fmla="*/ 5877232 w 5877232"/>
              <a:gd name="connsiteY38" fmla="*/ 545689 h 722670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19432 w 5877232"/>
              <a:gd name="connsiteY4" fmla="*/ 825910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60142 w 5877232"/>
              <a:gd name="connsiteY36" fmla="*/ 803787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19432 w 5877232"/>
              <a:gd name="connsiteY4" fmla="*/ 825910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23271 w 5877232"/>
              <a:gd name="connsiteY36" fmla="*/ 213851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77232" h="921774">
                <a:moveTo>
                  <a:pt x="0" y="597309"/>
                </a:moveTo>
                <a:lnTo>
                  <a:pt x="162232" y="390832"/>
                </a:lnTo>
                <a:lnTo>
                  <a:pt x="309716" y="619432"/>
                </a:lnTo>
                <a:lnTo>
                  <a:pt x="479323" y="390832"/>
                </a:lnTo>
                <a:lnTo>
                  <a:pt x="619432" y="825910"/>
                </a:lnTo>
                <a:lnTo>
                  <a:pt x="781664" y="383458"/>
                </a:lnTo>
                <a:lnTo>
                  <a:pt x="914400" y="663677"/>
                </a:lnTo>
                <a:lnTo>
                  <a:pt x="1069258" y="390832"/>
                </a:lnTo>
                <a:lnTo>
                  <a:pt x="1224116" y="567813"/>
                </a:lnTo>
                <a:lnTo>
                  <a:pt x="1393723" y="383458"/>
                </a:lnTo>
                <a:lnTo>
                  <a:pt x="1548581" y="538316"/>
                </a:lnTo>
                <a:lnTo>
                  <a:pt x="1703439" y="383458"/>
                </a:lnTo>
                <a:lnTo>
                  <a:pt x="1858297" y="560439"/>
                </a:lnTo>
                <a:lnTo>
                  <a:pt x="2005781" y="383458"/>
                </a:lnTo>
                <a:lnTo>
                  <a:pt x="2175387" y="921774"/>
                </a:lnTo>
                <a:lnTo>
                  <a:pt x="2308123" y="383458"/>
                </a:lnTo>
                <a:lnTo>
                  <a:pt x="2462981" y="567813"/>
                </a:lnTo>
                <a:lnTo>
                  <a:pt x="2610464" y="398206"/>
                </a:lnTo>
                <a:lnTo>
                  <a:pt x="2743200" y="272845"/>
                </a:lnTo>
                <a:lnTo>
                  <a:pt x="2912806" y="376084"/>
                </a:lnTo>
                <a:lnTo>
                  <a:pt x="3060290" y="582562"/>
                </a:lnTo>
                <a:lnTo>
                  <a:pt x="3229897" y="376084"/>
                </a:lnTo>
                <a:lnTo>
                  <a:pt x="3384755" y="553065"/>
                </a:lnTo>
                <a:lnTo>
                  <a:pt x="3554361" y="383458"/>
                </a:lnTo>
                <a:lnTo>
                  <a:pt x="3687097" y="538316"/>
                </a:lnTo>
                <a:lnTo>
                  <a:pt x="3849329" y="383458"/>
                </a:lnTo>
                <a:lnTo>
                  <a:pt x="4004187" y="530941"/>
                </a:lnTo>
                <a:lnTo>
                  <a:pt x="4166419" y="383458"/>
                </a:lnTo>
                <a:lnTo>
                  <a:pt x="4306529" y="206477"/>
                </a:lnTo>
                <a:lnTo>
                  <a:pt x="4476135" y="376084"/>
                </a:lnTo>
                <a:lnTo>
                  <a:pt x="4616245" y="199104"/>
                </a:lnTo>
                <a:lnTo>
                  <a:pt x="4785852" y="383458"/>
                </a:lnTo>
                <a:lnTo>
                  <a:pt x="4925961" y="656303"/>
                </a:lnTo>
                <a:lnTo>
                  <a:pt x="5080819" y="383458"/>
                </a:lnTo>
                <a:lnTo>
                  <a:pt x="5206181" y="0"/>
                </a:lnTo>
                <a:lnTo>
                  <a:pt x="5375787" y="383458"/>
                </a:lnTo>
                <a:lnTo>
                  <a:pt x="5523271" y="213851"/>
                </a:lnTo>
                <a:lnTo>
                  <a:pt x="5700252" y="376084"/>
                </a:lnTo>
                <a:cubicBezTo>
                  <a:pt x="5746955" y="521110"/>
                  <a:pt x="5830529" y="599767"/>
                  <a:pt x="5877232" y="74479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C34C7F-528A-824D-83C0-0EA7933A2228}"/>
              </a:ext>
            </a:extLst>
          </p:cNvPr>
          <p:cNvCxnSpPr>
            <a:cxnSpLocks/>
          </p:cNvCxnSpPr>
          <p:nvPr/>
        </p:nvCxnSpPr>
        <p:spPr>
          <a:xfrm flipH="1">
            <a:off x="2645146" y="2034753"/>
            <a:ext cx="5839885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4A03B1-C142-8123-9BA1-9C47828DF2CA}"/>
              </a:ext>
            </a:extLst>
          </p:cNvPr>
          <p:cNvSpPr/>
          <p:nvPr/>
        </p:nvSpPr>
        <p:spPr>
          <a:xfrm>
            <a:off x="2636768" y="3055716"/>
            <a:ext cx="5877232" cy="921774"/>
          </a:xfrm>
          <a:custGeom>
            <a:avLst/>
            <a:gdLst>
              <a:gd name="connsiteX0" fmla="*/ 0 w 5840361"/>
              <a:gd name="connsiteY0" fmla="*/ 221225 h 435077"/>
              <a:gd name="connsiteX1" fmla="*/ 162232 w 5840361"/>
              <a:gd name="connsiteY1" fmla="*/ 14748 h 435077"/>
              <a:gd name="connsiteX2" fmla="*/ 309716 w 5840361"/>
              <a:gd name="connsiteY2" fmla="*/ 412954 h 435077"/>
              <a:gd name="connsiteX3" fmla="*/ 479323 w 5840361"/>
              <a:gd name="connsiteY3" fmla="*/ 14748 h 435077"/>
              <a:gd name="connsiteX4" fmla="*/ 612058 w 5840361"/>
              <a:gd name="connsiteY4" fmla="*/ 420329 h 435077"/>
              <a:gd name="connsiteX5" fmla="*/ 781664 w 5840361"/>
              <a:gd name="connsiteY5" fmla="*/ 7374 h 435077"/>
              <a:gd name="connsiteX6" fmla="*/ 914400 w 5840361"/>
              <a:gd name="connsiteY6" fmla="*/ 427703 h 435077"/>
              <a:gd name="connsiteX7" fmla="*/ 1069258 w 5840361"/>
              <a:gd name="connsiteY7" fmla="*/ 14748 h 435077"/>
              <a:gd name="connsiteX8" fmla="*/ 1231490 w 5840361"/>
              <a:gd name="connsiteY8" fmla="*/ 420329 h 435077"/>
              <a:gd name="connsiteX9" fmla="*/ 1393723 w 5840361"/>
              <a:gd name="connsiteY9" fmla="*/ 7374 h 435077"/>
              <a:gd name="connsiteX10" fmla="*/ 1541206 w 5840361"/>
              <a:gd name="connsiteY10" fmla="*/ 420329 h 435077"/>
              <a:gd name="connsiteX11" fmla="*/ 1703439 w 5840361"/>
              <a:gd name="connsiteY11" fmla="*/ 7374 h 435077"/>
              <a:gd name="connsiteX12" fmla="*/ 1858297 w 5840361"/>
              <a:gd name="connsiteY12" fmla="*/ 427703 h 435077"/>
              <a:gd name="connsiteX13" fmla="*/ 2005781 w 5840361"/>
              <a:gd name="connsiteY13" fmla="*/ 7374 h 435077"/>
              <a:gd name="connsiteX14" fmla="*/ 2168013 w 5840361"/>
              <a:gd name="connsiteY14" fmla="*/ 427703 h 435077"/>
              <a:gd name="connsiteX15" fmla="*/ 2308123 w 5840361"/>
              <a:gd name="connsiteY15" fmla="*/ 7374 h 435077"/>
              <a:gd name="connsiteX16" fmla="*/ 2462981 w 5840361"/>
              <a:gd name="connsiteY16" fmla="*/ 420329 h 435077"/>
              <a:gd name="connsiteX17" fmla="*/ 2610464 w 5840361"/>
              <a:gd name="connsiteY17" fmla="*/ 22122 h 435077"/>
              <a:gd name="connsiteX18" fmla="*/ 2772697 w 5840361"/>
              <a:gd name="connsiteY18" fmla="*/ 420329 h 435077"/>
              <a:gd name="connsiteX19" fmla="*/ 2912806 w 5840361"/>
              <a:gd name="connsiteY19" fmla="*/ 0 h 435077"/>
              <a:gd name="connsiteX20" fmla="*/ 3082413 w 5840361"/>
              <a:gd name="connsiteY20" fmla="*/ 427703 h 435077"/>
              <a:gd name="connsiteX21" fmla="*/ 3229897 w 5840361"/>
              <a:gd name="connsiteY21" fmla="*/ 0 h 435077"/>
              <a:gd name="connsiteX22" fmla="*/ 3399503 w 5840361"/>
              <a:gd name="connsiteY22" fmla="*/ 420329 h 435077"/>
              <a:gd name="connsiteX23" fmla="*/ 3554361 w 5840361"/>
              <a:gd name="connsiteY23" fmla="*/ 7374 h 435077"/>
              <a:gd name="connsiteX24" fmla="*/ 3687097 w 5840361"/>
              <a:gd name="connsiteY24" fmla="*/ 412954 h 435077"/>
              <a:gd name="connsiteX25" fmla="*/ 3849329 w 5840361"/>
              <a:gd name="connsiteY25" fmla="*/ 7374 h 435077"/>
              <a:gd name="connsiteX26" fmla="*/ 4004187 w 5840361"/>
              <a:gd name="connsiteY26" fmla="*/ 435077 h 435077"/>
              <a:gd name="connsiteX27" fmla="*/ 4166419 w 5840361"/>
              <a:gd name="connsiteY27" fmla="*/ 7374 h 435077"/>
              <a:gd name="connsiteX28" fmla="*/ 4299155 w 5840361"/>
              <a:gd name="connsiteY28" fmla="*/ 412954 h 435077"/>
              <a:gd name="connsiteX29" fmla="*/ 4476135 w 5840361"/>
              <a:gd name="connsiteY29" fmla="*/ 0 h 435077"/>
              <a:gd name="connsiteX30" fmla="*/ 4616245 w 5840361"/>
              <a:gd name="connsiteY30" fmla="*/ 427703 h 435077"/>
              <a:gd name="connsiteX31" fmla="*/ 4785852 w 5840361"/>
              <a:gd name="connsiteY31" fmla="*/ 7374 h 435077"/>
              <a:gd name="connsiteX32" fmla="*/ 4925961 w 5840361"/>
              <a:gd name="connsiteY32" fmla="*/ 435077 h 435077"/>
              <a:gd name="connsiteX33" fmla="*/ 5080819 w 5840361"/>
              <a:gd name="connsiteY33" fmla="*/ 7374 h 435077"/>
              <a:gd name="connsiteX34" fmla="*/ 5228303 w 5840361"/>
              <a:gd name="connsiteY34" fmla="*/ 427703 h 435077"/>
              <a:gd name="connsiteX35" fmla="*/ 5375787 w 5840361"/>
              <a:gd name="connsiteY35" fmla="*/ 7374 h 435077"/>
              <a:gd name="connsiteX36" fmla="*/ 5560142 w 5840361"/>
              <a:gd name="connsiteY36" fmla="*/ 427703 h 435077"/>
              <a:gd name="connsiteX37" fmla="*/ 5700252 w 5840361"/>
              <a:gd name="connsiteY37" fmla="*/ 0 h 435077"/>
              <a:gd name="connsiteX38" fmla="*/ 5840361 w 5840361"/>
              <a:gd name="connsiteY38" fmla="*/ 435077 h 435077"/>
              <a:gd name="connsiteX0" fmla="*/ 0 w 5877232"/>
              <a:gd name="connsiteY0" fmla="*/ 221225 h 435077"/>
              <a:gd name="connsiteX1" fmla="*/ 162232 w 5877232"/>
              <a:gd name="connsiteY1" fmla="*/ 14748 h 435077"/>
              <a:gd name="connsiteX2" fmla="*/ 309716 w 5877232"/>
              <a:gd name="connsiteY2" fmla="*/ 412954 h 435077"/>
              <a:gd name="connsiteX3" fmla="*/ 479323 w 5877232"/>
              <a:gd name="connsiteY3" fmla="*/ 14748 h 435077"/>
              <a:gd name="connsiteX4" fmla="*/ 612058 w 5877232"/>
              <a:gd name="connsiteY4" fmla="*/ 420329 h 435077"/>
              <a:gd name="connsiteX5" fmla="*/ 781664 w 5877232"/>
              <a:gd name="connsiteY5" fmla="*/ 7374 h 435077"/>
              <a:gd name="connsiteX6" fmla="*/ 914400 w 5877232"/>
              <a:gd name="connsiteY6" fmla="*/ 427703 h 435077"/>
              <a:gd name="connsiteX7" fmla="*/ 1069258 w 5877232"/>
              <a:gd name="connsiteY7" fmla="*/ 14748 h 435077"/>
              <a:gd name="connsiteX8" fmla="*/ 1231490 w 5877232"/>
              <a:gd name="connsiteY8" fmla="*/ 420329 h 435077"/>
              <a:gd name="connsiteX9" fmla="*/ 1393723 w 5877232"/>
              <a:gd name="connsiteY9" fmla="*/ 7374 h 435077"/>
              <a:gd name="connsiteX10" fmla="*/ 1541206 w 5877232"/>
              <a:gd name="connsiteY10" fmla="*/ 420329 h 435077"/>
              <a:gd name="connsiteX11" fmla="*/ 1703439 w 5877232"/>
              <a:gd name="connsiteY11" fmla="*/ 7374 h 435077"/>
              <a:gd name="connsiteX12" fmla="*/ 1858297 w 5877232"/>
              <a:gd name="connsiteY12" fmla="*/ 427703 h 435077"/>
              <a:gd name="connsiteX13" fmla="*/ 2005781 w 5877232"/>
              <a:gd name="connsiteY13" fmla="*/ 7374 h 435077"/>
              <a:gd name="connsiteX14" fmla="*/ 2168013 w 5877232"/>
              <a:gd name="connsiteY14" fmla="*/ 427703 h 435077"/>
              <a:gd name="connsiteX15" fmla="*/ 2308123 w 5877232"/>
              <a:gd name="connsiteY15" fmla="*/ 7374 h 435077"/>
              <a:gd name="connsiteX16" fmla="*/ 2462981 w 5877232"/>
              <a:gd name="connsiteY16" fmla="*/ 420329 h 435077"/>
              <a:gd name="connsiteX17" fmla="*/ 2610464 w 5877232"/>
              <a:gd name="connsiteY17" fmla="*/ 22122 h 435077"/>
              <a:gd name="connsiteX18" fmla="*/ 2772697 w 5877232"/>
              <a:gd name="connsiteY18" fmla="*/ 420329 h 435077"/>
              <a:gd name="connsiteX19" fmla="*/ 2912806 w 5877232"/>
              <a:gd name="connsiteY19" fmla="*/ 0 h 435077"/>
              <a:gd name="connsiteX20" fmla="*/ 3082413 w 5877232"/>
              <a:gd name="connsiteY20" fmla="*/ 427703 h 435077"/>
              <a:gd name="connsiteX21" fmla="*/ 3229897 w 5877232"/>
              <a:gd name="connsiteY21" fmla="*/ 0 h 435077"/>
              <a:gd name="connsiteX22" fmla="*/ 3399503 w 5877232"/>
              <a:gd name="connsiteY22" fmla="*/ 420329 h 435077"/>
              <a:gd name="connsiteX23" fmla="*/ 3554361 w 5877232"/>
              <a:gd name="connsiteY23" fmla="*/ 7374 h 435077"/>
              <a:gd name="connsiteX24" fmla="*/ 3687097 w 5877232"/>
              <a:gd name="connsiteY24" fmla="*/ 412954 h 435077"/>
              <a:gd name="connsiteX25" fmla="*/ 3849329 w 5877232"/>
              <a:gd name="connsiteY25" fmla="*/ 7374 h 435077"/>
              <a:gd name="connsiteX26" fmla="*/ 4004187 w 5877232"/>
              <a:gd name="connsiteY26" fmla="*/ 435077 h 435077"/>
              <a:gd name="connsiteX27" fmla="*/ 4166419 w 5877232"/>
              <a:gd name="connsiteY27" fmla="*/ 7374 h 435077"/>
              <a:gd name="connsiteX28" fmla="*/ 4299155 w 5877232"/>
              <a:gd name="connsiteY28" fmla="*/ 412954 h 435077"/>
              <a:gd name="connsiteX29" fmla="*/ 4476135 w 5877232"/>
              <a:gd name="connsiteY29" fmla="*/ 0 h 435077"/>
              <a:gd name="connsiteX30" fmla="*/ 4616245 w 5877232"/>
              <a:gd name="connsiteY30" fmla="*/ 427703 h 435077"/>
              <a:gd name="connsiteX31" fmla="*/ 4785852 w 5877232"/>
              <a:gd name="connsiteY31" fmla="*/ 7374 h 435077"/>
              <a:gd name="connsiteX32" fmla="*/ 4925961 w 5877232"/>
              <a:gd name="connsiteY32" fmla="*/ 435077 h 435077"/>
              <a:gd name="connsiteX33" fmla="*/ 5080819 w 5877232"/>
              <a:gd name="connsiteY33" fmla="*/ 7374 h 435077"/>
              <a:gd name="connsiteX34" fmla="*/ 5228303 w 5877232"/>
              <a:gd name="connsiteY34" fmla="*/ 427703 h 435077"/>
              <a:gd name="connsiteX35" fmla="*/ 5375787 w 5877232"/>
              <a:gd name="connsiteY35" fmla="*/ 7374 h 435077"/>
              <a:gd name="connsiteX36" fmla="*/ 5560142 w 5877232"/>
              <a:gd name="connsiteY36" fmla="*/ 427703 h 435077"/>
              <a:gd name="connsiteX37" fmla="*/ 5700252 w 5877232"/>
              <a:gd name="connsiteY37" fmla="*/ 0 h 435077"/>
              <a:gd name="connsiteX38" fmla="*/ 5877232 w 5877232"/>
              <a:gd name="connsiteY38" fmla="*/ 368709 h 435077"/>
              <a:gd name="connsiteX0" fmla="*/ 0 w 5877232"/>
              <a:gd name="connsiteY0" fmla="*/ 221225 h 435077"/>
              <a:gd name="connsiteX1" fmla="*/ 162232 w 5877232"/>
              <a:gd name="connsiteY1" fmla="*/ 14748 h 435077"/>
              <a:gd name="connsiteX2" fmla="*/ 309716 w 5877232"/>
              <a:gd name="connsiteY2" fmla="*/ 243348 h 435077"/>
              <a:gd name="connsiteX3" fmla="*/ 479323 w 5877232"/>
              <a:gd name="connsiteY3" fmla="*/ 14748 h 435077"/>
              <a:gd name="connsiteX4" fmla="*/ 612058 w 5877232"/>
              <a:gd name="connsiteY4" fmla="*/ 420329 h 435077"/>
              <a:gd name="connsiteX5" fmla="*/ 781664 w 5877232"/>
              <a:gd name="connsiteY5" fmla="*/ 7374 h 435077"/>
              <a:gd name="connsiteX6" fmla="*/ 914400 w 5877232"/>
              <a:gd name="connsiteY6" fmla="*/ 427703 h 435077"/>
              <a:gd name="connsiteX7" fmla="*/ 1069258 w 5877232"/>
              <a:gd name="connsiteY7" fmla="*/ 14748 h 435077"/>
              <a:gd name="connsiteX8" fmla="*/ 1231490 w 5877232"/>
              <a:gd name="connsiteY8" fmla="*/ 420329 h 435077"/>
              <a:gd name="connsiteX9" fmla="*/ 1393723 w 5877232"/>
              <a:gd name="connsiteY9" fmla="*/ 7374 h 435077"/>
              <a:gd name="connsiteX10" fmla="*/ 1541206 w 5877232"/>
              <a:gd name="connsiteY10" fmla="*/ 420329 h 435077"/>
              <a:gd name="connsiteX11" fmla="*/ 1703439 w 5877232"/>
              <a:gd name="connsiteY11" fmla="*/ 7374 h 435077"/>
              <a:gd name="connsiteX12" fmla="*/ 1858297 w 5877232"/>
              <a:gd name="connsiteY12" fmla="*/ 427703 h 435077"/>
              <a:gd name="connsiteX13" fmla="*/ 2005781 w 5877232"/>
              <a:gd name="connsiteY13" fmla="*/ 7374 h 435077"/>
              <a:gd name="connsiteX14" fmla="*/ 2168013 w 5877232"/>
              <a:gd name="connsiteY14" fmla="*/ 427703 h 435077"/>
              <a:gd name="connsiteX15" fmla="*/ 2308123 w 5877232"/>
              <a:gd name="connsiteY15" fmla="*/ 7374 h 435077"/>
              <a:gd name="connsiteX16" fmla="*/ 2462981 w 5877232"/>
              <a:gd name="connsiteY16" fmla="*/ 420329 h 435077"/>
              <a:gd name="connsiteX17" fmla="*/ 2610464 w 5877232"/>
              <a:gd name="connsiteY17" fmla="*/ 22122 h 435077"/>
              <a:gd name="connsiteX18" fmla="*/ 2772697 w 5877232"/>
              <a:gd name="connsiteY18" fmla="*/ 420329 h 435077"/>
              <a:gd name="connsiteX19" fmla="*/ 2912806 w 5877232"/>
              <a:gd name="connsiteY19" fmla="*/ 0 h 435077"/>
              <a:gd name="connsiteX20" fmla="*/ 3082413 w 5877232"/>
              <a:gd name="connsiteY20" fmla="*/ 427703 h 435077"/>
              <a:gd name="connsiteX21" fmla="*/ 3229897 w 5877232"/>
              <a:gd name="connsiteY21" fmla="*/ 0 h 435077"/>
              <a:gd name="connsiteX22" fmla="*/ 3399503 w 5877232"/>
              <a:gd name="connsiteY22" fmla="*/ 420329 h 435077"/>
              <a:gd name="connsiteX23" fmla="*/ 3554361 w 5877232"/>
              <a:gd name="connsiteY23" fmla="*/ 7374 h 435077"/>
              <a:gd name="connsiteX24" fmla="*/ 3687097 w 5877232"/>
              <a:gd name="connsiteY24" fmla="*/ 412954 h 435077"/>
              <a:gd name="connsiteX25" fmla="*/ 3849329 w 5877232"/>
              <a:gd name="connsiteY25" fmla="*/ 7374 h 435077"/>
              <a:gd name="connsiteX26" fmla="*/ 4004187 w 5877232"/>
              <a:gd name="connsiteY26" fmla="*/ 435077 h 435077"/>
              <a:gd name="connsiteX27" fmla="*/ 4166419 w 5877232"/>
              <a:gd name="connsiteY27" fmla="*/ 7374 h 435077"/>
              <a:gd name="connsiteX28" fmla="*/ 4299155 w 5877232"/>
              <a:gd name="connsiteY28" fmla="*/ 412954 h 435077"/>
              <a:gd name="connsiteX29" fmla="*/ 4476135 w 5877232"/>
              <a:gd name="connsiteY29" fmla="*/ 0 h 435077"/>
              <a:gd name="connsiteX30" fmla="*/ 4616245 w 5877232"/>
              <a:gd name="connsiteY30" fmla="*/ 427703 h 435077"/>
              <a:gd name="connsiteX31" fmla="*/ 4785852 w 5877232"/>
              <a:gd name="connsiteY31" fmla="*/ 7374 h 435077"/>
              <a:gd name="connsiteX32" fmla="*/ 4925961 w 5877232"/>
              <a:gd name="connsiteY32" fmla="*/ 435077 h 435077"/>
              <a:gd name="connsiteX33" fmla="*/ 5080819 w 5877232"/>
              <a:gd name="connsiteY33" fmla="*/ 7374 h 435077"/>
              <a:gd name="connsiteX34" fmla="*/ 5228303 w 5877232"/>
              <a:gd name="connsiteY34" fmla="*/ 427703 h 435077"/>
              <a:gd name="connsiteX35" fmla="*/ 5375787 w 5877232"/>
              <a:gd name="connsiteY35" fmla="*/ 7374 h 435077"/>
              <a:gd name="connsiteX36" fmla="*/ 5560142 w 5877232"/>
              <a:gd name="connsiteY36" fmla="*/ 427703 h 435077"/>
              <a:gd name="connsiteX37" fmla="*/ 5700252 w 5877232"/>
              <a:gd name="connsiteY37" fmla="*/ 0 h 435077"/>
              <a:gd name="connsiteX38" fmla="*/ 5877232 w 5877232"/>
              <a:gd name="connsiteY38" fmla="*/ 368709 h 435077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427703 h 449826"/>
              <a:gd name="connsiteX7" fmla="*/ 1069258 w 5877232"/>
              <a:gd name="connsiteY7" fmla="*/ 14748 h 449826"/>
              <a:gd name="connsiteX8" fmla="*/ 1231490 w 5877232"/>
              <a:gd name="connsiteY8" fmla="*/ 4203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31490 w 5877232"/>
              <a:gd name="connsiteY8" fmla="*/ 4203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8581 w 5877232"/>
              <a:gd name="connsiteY10" fmla="*/ 162232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8581 w 5877232"/>
              <a:gd name="connsiteY10" fmla="*/ 162232 h 449826"/>
              <a:gd name="connsiteX11" fmla="*/ 1703439 w 5877232"/>
              <a:gd name="connsiteY11" fmla="*/ 7374 h 449826"/>
              <a:gd name="connsiteX12" fmla="*/ 1858297 w 5877232"/>
              <a:gd name="connsiteY12" fmla="*/ 184355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545690"/>
              <a:gd name="connsiteX1" fmla="*/ 162232 w 5877232"/>
              <a:gd name="connsiteY1" fmla="*/ 14748 h 545690"/>
              <a:gd name="connsiteX2" fmla="*/ 309716 w 5877232"/>
              <a:gd name="connsiteY2" fmla="*/ 243348 h 545690"/>
              <a:gd name="connsiteX3" fmla="*/ 479323 w 5877232"/>
              <a:gd name="connsiteY3" fmla="*/ 14748 h 545690"/>
              <a:gd name="connsiteX4" fmla="*/ 619432 w 5877232"/>
              <a:gd name="connsiteY4" fmla="*/ 449826 h 545690"/>
              <a:gd name="connsiteX5" fmla="*/ 781664 w 5877232"/>
              <a:gd name="connsiteY5" fmla="*/ 7374 h 545690"/>
              <a:gd name="connsiteX6" fmla="*/ 914400 w 5877232"/>
              <a:gd name="connsiteY6" fmla="*/ 287593 h 545690"/>
              <a:gd name="connsiteX7" fmla="*/ 1069258 w 5877232"/>
              <a:gd name="connsiteY7" fmla="*/ 14748 h 545690"/>
              <a:gd name="connsiteX8" fmla="*/ 1224116 w 5877232"/>
              <a:gd name="connsiteY8" fmla="*/ 191729 h 545690"/>
              <a:gd name="connsiteX9" fmla="*/ 1393723 w 5877232"/>
              <a:gd name="connsiteY9" fmla="*/ 7374 h 545690"/>
              <a:gd name="connsiteX10" fmla="*/ 1548581 w 5877232"/>
              <a:gd name="connsiteY10" fmla="*/ 162232 h 545690"/>
              <a:gd name="connsiteX11" fmla="*/ 1703439 w 5877232"/>
              <a:gd name="connsiteY11" fmla="*/ 7374 h 545690"/>
              <a:gd name="connsiteX12" fmla="*/ 1858297 w 5877232"/>
              <a:gd name="connsiteY12" fmla="*/ 184355 h 545690"/>
              <a:gd name="connsiteX13" fmla="*/ 2005781 w 5877232"/>
              <a:gd name="connsiteY13" fmla="*/ 7374 h 545690"/>
              <a:gd name="connsiteX14" fmla="*/ 2175387 w 5877232"/>
              <a:gd name="connsiteY14" fmla="*/ 545690 h 545690"/>
              <a:gd name="connsiteX15" fmla="*/ 2308123 w 5877232"/>
              <a:gd name="connsiteY15" fmla="*/ 7374 h 545690"/>
              <a:gd name="connsiteX16" fmla="*/ 2462981 w 5877232"/>
              <a:gd name="connsiteY16" fmla="*/ 420329 h 545690"/>
              <a:gd name="connsiteX17" fmla="*/ 2610464 w 5877232"/>
              <a:gd name="connsiteY17" fmla="*/ 22122 h 545690"/>
              <a:gd name="connsiteX18" fmla="*/ 2772697 w 5877232"/>
              <a:gd name="connsiteY18" fmla="*/ 420329 h 545690"/>
              <a:gd name="connsiteX19" fmla="*/ 2912806 w 5877232"/>
              <a:gd name="connsiteY19" fmla="*/ 0 h 545690"/>
              <a:gd name="connsiteX20" fmla="*/ 3082413 w 5877232"/>
              <a:gd name="connsiteY20" fmla="*/ 427703 h 545690"/>
              <a:gd name="connsiteX21" fmla="*/ 3229897 w 5877232"/>
              <a:gd name="connsiteY21" fmla="*/ 0 h 545690"/>
              <a:gd name="connsiteX22" fmla="*/ 3399503 w 5877232"/>
              <a:gd name="connsiteY22" fmla="*/ 420329 h 545690"/>
              <a:gd name="connsiteX23" fmla="*/ 3554361 w 5877232"/>
              <a:gd name="connsiteY23" fmla="*/ 7374 h 545690"/>
              <a:gd name="connsiteX24" fmla="*/ 3687097 w 5877232"/>
              <a:gd name="connsiteY24" fmla="*/ 412954 h 545690"/>
              <a:gd name="connsiteX25" fmla="*/ 3849329 w 5877232"/>
              <a:gd name="connsiteY25" fmla="*/ 7374 h 545690"/>
              <a:gd name="connsiteX26" fmla="*/ 4004187 w 5877232"/>
              <a:gd name="connsiteY26" fmla="*/ 435077 h 545690"/>
              <a:gd name="connsiteX27" fmla="*/ 4166419 w 5877232"/>
              <a:gd name="connsiteY27" fmla="*/ 7374 h 545690"/>
              <a:gd name="connsiteX28" fmla="*/ 4299155 w 5877232"/>
              <a:gd name="connsiteY28" fmla="*/ 412954 h 545690"/>
              <a:gd name="connsiteX29" fmla="*/ 4476135 w 5877232"/>
              <a:gd name="connsiteY29" fmla="*/ 0 h 545690"/>
              <a:gd name="connsiteX30" fmla="*/ 4616245 w 5877232"/>
              <a:gd name="connsiteY30" fmla="*/ 427703 h 545690"/>
              <a:gd name="connsiteX31" fmla="*/ 4785852 w 5877232"/>
              <a:gd name="connsiteY31" fmla="*/ 7374 h 545690"/>
              <a:gd name="connsiteX32" fmla="*/ 4925961 w 5877232"/>
              <a:gd name="connsiteY32" fmla="*/ 435077 h 545690"/>
              <a:gd name="connsiteX33" fmla="*/ 5080819 w 5877232"/>
              <a:gd name="connsiteY33" fmla="*/ 7374 h 545690"/>
              <a:gd name="connsiteX34" fmla="*/ 5228303 w 5877232"/>
              <a:gd name="connsiteY34" fmla="*/ 427703 h 545690"/>
              <a:gd name="connsiteX35" fmla="*/ 5375787 w 5877232"/>
              <a:gd name="connsiteY35" fmla="*/ 7374 h 545690"/>
              <a:gd name="connsiteX36" fmla="*/ 5560142 w 5877232"/>
              <a:gd name="connsiteY36" fmla="*/ 427703 h 545690"/>
              <a:gd name="connsiteX37" fmla="*/ 5700252 w 5877232"/>
              <a:gd name="connsiteY37" fmla="*/ 0 h 545690"/>
              <a:gd name="connsiteX38" fmla="*/ 5877232 w 5877232"/>
              <a:gd name="connsiteY38" fmla="*/ 368709 h 545690"/>
              <a:gd name="connsiteX0" fmla="*/ 0 w 5877232"/>
              <a:gd name="connsiteY0" fmla="*/ 221225 h 545690"/>
              <a:gd name="connsiteX1" fmla="*/ 162232 w 5877232"/>
              <a:gd name="connsiteY1" fmla="*/ 14748 h 545690"/>
              <a:gd name="connsiteX2" fmla="*/ 309716 w 5877232"/>
              <a:gd name="connsiteY2" fmla="*/ 243348 h 545690"/>
              <a:gd name="connsiteX3" fmla="*/ 479323 w 5877232"/>
              <a:gd name="connsiteY3" fmla="*/ 14748 h 545690"/>
              <a:gd name="connsiteX4" fmla="*/ 619432 w 5877232"/>
              <a:gd name="connsiteY4" fmla="*/ 449826 h 545690"/>
              <a:gd name="connsiteX5" fmla="*/ 781664 w 5877232"/>
              <a:gd name="connsiteY5" fmla="*/ 7374 h 545690"/>
              <a:gd name="connsiteX6" fmla="*/ 914400 w 5877232"/>
              <a:gd name="connsiteY6" fmla="*/ 287593 h 545690"/>
              <a:gd name="connsiteX7" fmla="*/ 1069258 w 5877232"/>
              <a:gd name="connsiteY7" fmla="*/ 14748 h 545690"/>
              <a:gd name="connsiteX8" fmla="*/ 1224116 w 5877232"/>
              <a:gd name="connsiteY8" fmla="*/ 191729 h 545690"/>
              <a:gd name="connsiteX9" fmla="*/ 1393723 w 5877232"/>
              <a:gd name="connsiteY9" fmla="*/ 7374 h 545690"/>
              <a:gd name="connsiteX10" fmla="*/ 1548581 w 5877232"/>
              <a:gd name="connsiteY10" fmla="*/ 162232 h 545690"/>
              <a:gd name="connsiteX11" fmla="*/ 1703439 w 5877232"/>
              <a:gd name="connsiteY11" fmla="*/ 7374 h 545690"/>
              <a:gd name="connsiteX12" fmla="*/ 1858297 w 5877232"/>
              <a:gd name="connsiteY12" fmla="*/ 184355 h 545690"/>
              <a:gd name="connsiteX13" fmla="*/ 2005781 w 5877232"/>
              <a:gd name="connsiteY13" fmla="*/ 7374 h 545690"/>
              <a:gd name="connsiteX14" fmla="*/ 2175387 w 5877232"/>
              <a:gd name="connsiteY14" fmla="*/ 545690 h 545690"/>
              <a:gd name="connsiteX15" fmla="*/ 2308123 w 5877232"/>
              <a:gd name="connsiteY15" fmla="*/ 7374 h 545690"/>
              <a:gd name="connsiteX16" fmla="*/ 2462981 w 5877232"/>
              <a:gd name="connsiteY16" fmla="*/ 191729 h 545690"/>
              <a:gd name="connsiteX17" fmla="*/ 2610464 w 5877232"/>
              <a:gd name="connsiteY17" fmla="*/ 22122 h 545690"/>
              <a:gd name="connsiteX18" fmla="*/ 2772697 w 5877232"/>
              <a:gd name="connsiteY18" fmla="*/ 420329 h 545690"/>
              <a:gd name="connsiteX19" fmla="*/ 2912806 w 5877232"/>
              <a:gd name="connsiteY19" fmla="*/ 0 h 545690"/>
              <a:gd name="connsiteX20" fmla="*/ 3082413 w 5877232"/>
              <a:gd name="connsiteY20" fmla="*/ 427703 h 545690"/>
              <a:gd name="connsiteX21" fmla="*/ 3229897 w 5877232"/>
              <a:gd name="connsiteY21" fmla="*/ 0 h 545690"/>
              <a:gd name="connsiteX22" fmla="*/ 3399503 w 5877232"/>
              <a:gd name="connsiteY22" fmla="*/ 420329 h 545690"/>
              <a:gd name="connsiteX23" fmla="*/ 3554361 w 5877232"/>
              <a:gd name="connsiteY23" fmla="*/ 7374 h 545690"/>
              <a:gd name="connsiteX24" fmla="*/ 3687097 w 5877232"/>
              <a:gd name="connsiteY24" fmla="*/ 412954 h 545690"/>
              <a:gd name="connsiteX25" fmla="*/ 3849329 w 5877232"/>
              <a:gd name="connsiteY25" fmla="*/ 7374 h 545690"/>
              <a:gd name="connsiteX26" fmla="*/ 4004187 w 5877232"/>
              <a:gd name="connsiteY26" fmla="*/ 435077 h 545690"/>
              <a:gd name="connsiteX27" fmla="*/ 4166419 w 5877232"/>
              <a:gd name="connsiteY27" fmla="*/ 7374 h 545690"/>
              <a:gd name="connsiteX28" fmla="*/ 4299155 w 5877232"/>
              <a:gd name="connsiteY28" fmla="*/ 412954 h 545690"/>
              <a:gd name="connsiteX29" fmla="*/ 4476135 w 5877232"/>
              <a:gd name="connsiteY29" fmla="*/ 0 h 545690"/>
              <a:gd name="connsiteX30" fmla="*/ 4616245 w 5877232"/>
              <a:gd name="connsiteY30" fmla="*/ 427703 h 545690"/>
              <a:gd name="connsiteX31" fmla="*/ 4785852 w 5877232"/>
              <a:gd name="connsiteY31" fmla="*/ 7374 h 545690"/>
              <a:gd name="connsiteX32" fmla="*/ 4925961 w 5877232"/>
              <a:gd name="connsiteY32" fmla="*/ 435077 h 545690"/>
              <a:gd name="connsiteX33" fmla="*/ 5080819 w 5877232"/>
              <a:gd name="connsiteY33" fmla="*/ 7374 h 545690"/>
              <a:gd name="connsiteX34" fmla="*/ 5228303 w 5877232"/>
              <a:gd name="connsiteY34" fmla="*/ 427703 h 545690"/>
              <a:gd name="connsiteX35" fmla="*/ 5375787 w 5877232"/>
              <a:gd name="connsiteY35" fmla="*/ 7374 h 545690"/>
              <a:gd name="connsiteX36" fmla="*/ 5560142 w 5877232"/>
              <a:gd name="connsiteY36" fmla="*/ 427703 h 545690"/>
              <a:gd name="connsiteX37" fmla="*/ 5700252 w 5877232"/>
              <a:gd name="connsiteY37" fmla="*/ 0 h 545690"/>
              <a:gd name="connsiteX38" fmla="*/ 5877232 w 5877232"/>
              <a:gd name="connsiteY38" fmla="*/ 368709 h 545690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82413 w 5877232"/>
              <a:gd name="connsiteY20" fmla="*/ 530942 h 648929"/>
              <a:gd name="connsiteX21" fmla="*/ 3229897 w 5877232"/>
              <a:gd name="connsiteY21" fmla="*/ 103239 h 648929"/>
              <a:gd name="connsiteX22" fmla="*/ 3399503 w 5877232"/>
              <a:gd name="connsiteY22" fmla="*/ 523568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99503 w 5877232"/>
              <a:gd name="connsiteY22" fmla="*/ 523568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265471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265471 h 648929"/>
              <a:gd name="connsiteX25" fmla="*/ 3849329 w 5877232"/>
              <a:gd name="connsiteY25" fmla="*/ 110613 h 648929"/>
              <a:gd name="connsiteX26" fmla="*/ 4004187 w 5877232"/>
              <a:gd name="connsiteY26" fmla="*/ 25809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46587 h 671052"/>
              <a:gd name="connsiteX1" fmla="*/ 162232 w 5877232"/>
              <a:gd name="connsiteY1" fmla="*/ 140110 h 671052"/>
              <a:gd name="connsiteX2" fmla="*/ 309716 w 5877232"/>
              <a:gd name="connsiteY2" fmla="*/ 368710 h 671052"/>
              <a:gd name="connsiteX3" fmla="*/ 479323 w 5877232"/>
              <a:gd name="connsiteY3" fmla="*/ 140110 h 671052"/>
              <a:gd name="connsiteX4" fmla="*/ 619432 w 5877232"/>
              <a:gd name="connsiteY4" fmla="*/ 575188 h 671052"/>
              <a:gd name="connsiteX5" fmla="*/ 781664 w 5877232"/>
              <a:gd name="connsiteY5" fmla="*/ 132736 h 671052"/>
              <a:gd name="connsiteX6" fmla="*/ 914400 w 5877232"/>
              <a:gd name="connsiteY6" fmla="*/ 412955 h 671052"/>
              <a:gd name="connsiteX7" fmla="*/ 1069258 w 5877232"/>
              <a:gd name="connsiteY7" fmla="*/ 140110 h 671052"/>
              <a:gd name="connsiteX8" fmla="*/ 1224116 w 5877232"/>
              <a:gd name="connsiteY8" fmla="*/ 317091 h 671052"/>
              <a:gd name="connsiteX9" fmla="*/ 1393723 w 5877232"/>
              <a:gd name="connsiteY9" fmla="*/ 132736 h 671052"/>
              <a:gd name="connsiteX10" fmla="*/ 1548581 w 5877232"/>
              <a:gd name="connsiteY10" fmla="*/ 287594 h 671052"/>
              <a:gd name="connsiteX11" fmla="*/ 1703439 w 5877232"/>
              <a:gd name="connsiteY11" fmla="*/ 132736 h 671052"/>
              <a:gd name="connsiteX12" fmla="*/ 1858297 w 5877232"/>
              <a:gd name="connsiteY12" fmla="*/ 309717 h 671052"/>
              <a:gd name="connsiteX13" fmla="*/ 2005781 w 5877232"/>
              <a:gd name="connsiteY13" fmla="*/ 132736 h 671052"/>
              <a:gd name="connsiteX14" fmla="*/ 2175387 w 5877232"/>
              <a:gd name="connsiteY14" fmla="*/ 671052 h 671052"/>
              <a:gd name="connsiteX15" fmla="*/ 2308123 w 5877232"/>
              <a:gd name="connsiteY15" fmla="*/ 132736 h 671052"/>
              <a:gd name="connsiteX16" fmla="*/ 2462981 w 5877232"/>
              <a:gd name="connsiteY16" fmla="*/ 317091 h 671052"/>
              <a:gd name="connsiteX17" fmla="*/ 2610464 w 5877232"/>
              <a:gd name="connsiteY17" fmla="*/ 147484 h 671052"/>
              <a:gd name="connsiteX18" fmla="*/ 2743200 w 5877232"/>
              <a:gd name="connsiteY18" fmla="*/ 22123 h 671052"/>
              <a:gd name="connsiteX19" fmla="*/ 2912806 w 5877232"/>
              <a:gd name="connsiteY19" fmla="*/ 125362 h 671052"/>
              <a:gd name="connsiteX20" fmla="*/ 3060290 w 5877232"/>
              <a:gd name="connsiteY20" fmla="*/ 331840 h 671052"/>
              <a:gd name="connsiteX21" fmla="*/ 3229897 w 5877232"/>
              <a:gd name="connsiteY21" fmla="*/ 125362 h 671052"/>
              <a:gd name="connsiteX22" fmla="*/ 3384755 w 5877232"/>
              <a:gd name="connsiteY22" fmla="*/ 302343 h 671052"/>
              <a:gd name="connsiteX23" fmla="*/ 3554361 w 5877232"/>
              <a:gd name="connsiteY23" fmla="*/ 132736 h 671052"/>
              <a:gd name="connsiteX24" fmla="*/ 3687097 w 5877232"/>
              <a:gd name="connsiteY24" fmla="*/ 287594 h 671052"/>
              <a:gd name="connsiteX25" fmla="*/ 3849329 w 5877232"/>
              <a:gd name="connsiteY25" fmla="*/ 132736 h 671052"/>
              <a:gd name="connsiteX26" fmla="*/ 4004187 w 5877232"/>
              <a:gd name="connsiteY26" fmla="*/ 280219 h 671052"/>
              <a:gd name="connsiteX27" fmla="*/ 4166419 w 5877232"/>
              <a:gd name="connsiteY27" fmla="*/ 132736 h 671052"/>
              <a:gd name="connsiteX28" fmla="*/ 4277032 w 5877232"/>
              <a:gd name="connsiteY28" fmla="*/ 0 h 671052"/>
              <a:gd name="connsiteX29" fmla="*/ 4476135 w 5877232"/>
              <a:gd name="connsiteY29" fmla="*/ 125362 h 671052"/>
              <a:gd name="connsiteX30" fmla="*/ 4616245 w 5877232"/>
              <a:gd name="connsiteY30" fmla="*/ 553065 h 671052"/>
              <a:gd name="connsiteX31" fmla="*/ 4785852 w 5877232"/>
              <a:gd name="connsiteY31" fmla="*/ 132736 h 671052"/>
              <a:gd name="connsiteX32" fmla="*/ 4925961 w 5877232"/>
              <a:gd name="connsiteY32" fmla="*/ 560439 h 671052"/>
              <a:gd name="connsiteX33" fmla="*/ 5080819 w 5877232"/>
              <a:gd name="connsiteY33" fmla="*/ 132736 h 671052"/>
              <a:gd name="connsiteX34" fmla="*/ 5228303 w 5877232"/>
              <a:gd name="connsiteY34" fmla="*/ 553065 h 671052"/>
              <a:gd name="connsiteX35" fmla="*/ 5375787 w 5877232"/>
              <a:gd name="connsiteY35" fmla="*/ 132736 h 671052"/>
              <a:gd name="connsiteX36" fmla="*/ 5560142 w 5877232"/>
              <a:gd name="connsiteY36" fmla="*/ 553065 h 671052"/>
              <a:gd name="connsiteX37" fmla="*/ 5700252 w 5877232"/>
              <a:gd name="connsiteY37" fmla="*/ 125362 h 671052"/>
              <a:gd name="connsiteX38" fmla="*/ 5877232 w 5877232"/>
              <a:gd name="connsiteY38" fmla="*/ 494071 h 671052"/>
              <a:gd name="connsiteX0" fmla="*/ 0 w 5877232"/>
              <a:gd name="connsiteY0" fmla="*/ 390832 h 715297"/>
              <a:gd name="connsiteX1" fmla="*/ 162232 w 5877232"/>
              <a:gd name="connsiteY1" fmla="*/ 184355 h 715297"/>
              <a:gd name="connsiteX2" fmla="*/ 309716 w 5877232"/>
              <a:gd name="connsiteY2" fmla="*/ 412955 h 715297"/>
              <a:gd name="connsiteX3" fmla="*/ 479323 w 5877232"/>
              <a:gd name="connsiteY3" fmla="*/ 184355 h 715297"/>
              <a:gd name="connsiteX4" fmla="*/ 619432 w 5877232"/>
              <a:gd name="connsiteY4" fmla="*/ 619433 h 715297"/>
              <a:gd name="connsiteX5" fmla="*/ 781664 w 5877232"/>
              <a:gd name="connsiteY5" fmla="*/ 176981 h 715297"/>
              <a:gd name="connsiteX6" fmla="*/ 914400 w 5877232"/>
              <a:gd name="connsiteY6" fmla="*/ 457200 h 715297"/>
              <a:gd name="connsiteX7" fmla="*/ 1069258 w 5877232"/>
              <a:gd name="connsiteY7" fmla="*/ 184355 h 715297"/>
              <a:gd name="connsiteX8" fmla="*/ 1224116 w 5877232"/>
              <a:gd name="connsiteY8" fmla="*/ 361336 h 715297"/>
              <a:gd name="connsiteX9" fmla="*/ 1393723 w 5877232"/>
              <a:gd name="connsiteY9" fmla="*/ 176981 h 715297"/>
              <a:gd name="connsiteX10" fmla="*/ 1548581 w 5877232"/>
              <a:gd name="connsiteY10" fmla="*/ 331839 h 715297"/>
              <a:gd name="connsiteX11" fmla="*/ 1703439 w 5877232"/>
              <a:gd name="connsiteY11" fmla="*/ 176981 h 715297"/>
              <a:gd name="connsiteX12" fmla="*/ 1858297 w 5877232"/>
              <a:gd name="connsiteY12" fmla="*/ 353962 h 715297"/>
              <a:gd name="connsiteX13" fmla="*/ 2005781 w 5877232"/>
              <a:gd name="connsiteY13" fmla="*/ 176981 h 715297"/>
              <a:gd name="connsiteX14" fmla="*/ 2175387 w 5877232"/>
              <a:gd name="connsiteY14" fmla="*/ 715297 h 715297"/>
              <a:gd name="connsiteX15" fmla="*/ 2308123 w 5877232"/>
              <a:gd name="connsiteY15" fmla="*/ 176981 h 715297"/>
              <a:gd name="connsiteX16" fmla="*/ 2462981 w 5877232"/>
              <a:gd name="connsiteY16" fmla="*/ 361336 h 715297"/>
              <a:gd name="connsiteX17" fmla="*/ 2610464 w 5877232"/>
              <a:gd name="connsiteY17" fmla="*/ 191729 h 715297"/>
              <a:gd name="connsiteX18" fmla="*/ 2743200 w 5877232"/>
              <a:gd name="connsiteY18" fmla="*/ 66368 h 715297"/>
              <a:gd name="connsiteX19" fmla="*/ 2912806 w 5877232"/>
              <a:gd name="connsiteY19" fmla="*/ 169607 h 715297"/>
              <a:gd name="connsiteX20" fmla="*/ 3060290 w 5877232"/>
              <a:gd name="connsiteY20" fmla="*/ 376085 h 715297"/>
              <a:gd name="connsiteX21" fmla="*/ 3229897 w 5877232"/>
              <a:gd name="connsiteY21" fmla="*/ 169607 h 715297"/>
              <a:gd name="connsiteX22" fmla="*/ 3384755 w 5877232"/>
              <a:gd name="connsiteY22" fmla="*/ 346588 h 715297"/>
              <a:gd name="connsiteX23" fmla="*/ 3554361 w 5877232"/>
              <a:gd name="connsiteY23" fmla="*/ 176981 h 715297"/>
              <a:gd name="connsiteX24" fmla="*/ 3687097 w 5877232"/>
              <a:gd name="connsiteY24" fmla="*/ 331839 h 715297"/>
              <a:gd name="connsiteX25" fmla="*/ 3849329 w 5877232"/>
              <a:gd name="connsiteY25" fmla="*/ 176981 h 715297"/>
              <a:gd name="connsiteX26" fmla="*/ 4004187 w 5877232"/>
              <a:gd name="connsiteY26" fmla="*/ 324464 h 715297"/>
              <a:gd name="connsiteX27" fmla="*/ 4166419 w 5877232"/>
              <a:gd name="connsiteY27" fmla="*/ 176981 h 715297"/>
              <a:gd name="connsiteX28" fmla="*/ 4306529 w 5877232"/>
              <a:gd name="connsiteY28" fmla="*/ 0 h 715297"/>
              <a:gd name="connsiteX29" fmla="*/ 4476135 w 5877232"/>
              <a:gd name="connsiteY29" fmla="*/ 169607 h 715297"/>
              <a:gd name="connsiteX30" fmla="*/ 4616245 w 5877232"/>
              <a:gd name="connsiteY30" fmla="*/ 597310 h 715297"/>
              <a:gd name="connsiteX31" fmla="*/ 4785852 w 5877232"/>
              <a:gd name="connsiteY31" fmla="*/ 176981 h 715297"/>
              <a:gd name="connsiteX32" fmla="*/ 4925961 w 5877232"/>
              <a:gd name="connsiteY32" fmla="*/ 604684 h 715297"/>
              <a:gd name="connsiteX33" fmla="*/ 5080819 w 5877232"/>
              <a:gd name="connsiteY33" fmla="*/ 176981 h 715297"/>
              <a:gd name="connsiteX34" fmla="*/ 5228303 w 5877232"/>
              <a:gd name="connsiteY34" fmla="*/ 597310 h 715297"/>
              <a:gd name="connsiteX35" fmla="*/ 5375787 w 5877232"/>
              <a:gd name="connsiteY35" fmla="*/ 176981 h 715297"/>
              <a:gd name="connsiteX36" fmla="*/ 5560142 w 5877232"/>
              <a:gd name="connsiteY36" fmla="*/ 597310 h 715297"/>
              <a:gd name="connsiteX37" fmla="*/ 5700252 w 5877232"/>
              <a:gd name="connsiteY37" fmla="*/ 169607 h 715297"/>
              <a:gd name="connsiteX38" fmla="*/ 5877232 w 5877232"/>
              <a:gd name="connsiteY38" fmla="*/ 538316 h 715297"/>
              <a:gd name="connsiteX0" fmla="*/ 0 w 5877232"/>
              <a:gd name="connsiteY0" fmla="*/ 398205 h 722670"/>
              <a:gd name="connsiteX1" fmla="*/ 162232 w 5877232"/>
              <a:gd name="connsiteY1" fmla="*/ 191728 h 722670"/>
              <a:gd name="connsiteX2" fmla="*/ 309716 w 5877232"/>
              <a:gd name="connsiteY2" fmla="*/ 420328 h 722670"/>
              <a:gd name="connsiteX3" fmla="*/ 479323 w 5877232"/>
              <a:gd name="connsiteY3" fmla="*/ 191728 h 722670"/>
              <a:gd name="connsiteX4" fmla="*/ 619432 w 5877232"/>
              <a:gd name="connsiteY4" fmla="*/ 626806 h 722670"/>
              <a:gd name="connsiteX5" fmla="*/ 781664 w 5877232"/>
              <a:gd name="connsiteY5" fmla="*/ 184354 h 722670"/>
              <a:gd name="connsiteX6" fmla="*/ 914400 w 5877232"/>
              <a:gd name="connsiteY6" fmla="*/ 464573 h 722670"/>
              <a:gd name="connsiteX7" fmla="*/ 1069258 w 5877232"/>
              <a:gd name="connsiteY7" fmla="*/ 191728 h 722670"/>
              <a:gd name="connsiteX8" fmla="*/ 1224116 w 5877232"/>
              <a:gd name="connsiteY8" fmla="*/ 368709 h 722670"/>
              <a:gd name="connsiteX9" fmla="*/ 1393723 w 5877232"/>
              <a:gd name="connsiteY9" fmla="*/ 184354 h 722670"/>
              <a:gd name="connsiteX10" fmla="*/ 1548581 w 5877232"/>
              <a:gd name="connsiteY10" fmla="*/ 339212 h 722670"/>
              <a:gd name="connsiteX11" fmla="*/ 1703439 w 5877232"/>
              <a:gd name="connsiteY11" fmla="*/ 184354 h 722670"/>
              <a:gd name="connsiteX12" fmla="*/ 1858297 w 5877232"/>
              <a:gd name="connsiteY12" fmla="*/ 361335 h 722670"/>
              <a:gd name="connsiteX13" fmla="*/ 2005781 w 5877232"/>
              <a:gd name="connsiteY13" fmla="*/ 184354 h 722670"/>
              <a:gd name="connsiteX14" fmla="*/ 2175387 w 5877232"/>
              <a:gd name="connsiteY14" fmla="*/ 722670 h 722670"/>
              <a:gd name="connsiteX15" fmla="*/ 2308123 w 5877232"/>
              <a:gd name="connsiteY15" fmla="*/ 184354 h 722670"/>
              <a:gd name="connsiteX16" fmla="*/ 2462981 w 5877232"/>
              <a:gd name="connsiteY16" fmla="*/ 368709 h 722670"/>
              <a:gd name="connsiteX17" fmla="*/ 2610464 w 5877232"/>
              <a:gd name="connsiteY17" fmla="*/ 199102 h 722670"/>
              <a:gd name="connsiteX18" fmla="*/ 2743200 w 5877232"/>
              <a:gd name="connsiteY18" fmla="*/ 73741 h 722670"/>
              <a:gd name="connsiteX19" fmla="*/ 2912806 w 5877232"/>
              <a:gd name="connsiteY19" fmla="*/ 176980 h 722670"/>
              <a:gd name="connsiteX20" fmla="*/ 3060290 w 5877232"/>
              <a:gd name="connsiteY20" fmla="*/ 383458 h 722670"/>
              <a:gd name="connsiteX21" fmla="*/ 3229897 w 5877232"/>
              <a:gd name="connsiteY21" fmla="*/ 176980 h 722670"/>
              <a:gd name="connsiteX22" fmla="*/ 3384755 w 5877232"/>
              <a:gd name="connsiteY22" fmla="*/ 353961 h 722670"/>
              <a:gd name="connsiteX23" fmla="*/ 3554361 w 5877232"/>
              <a:gd name="connsiteY23" fmla="*/ 184354 h 722670"/>
              <a:gd name="connsiteX24" fmla="*/ 3687097 w 5877232"/>
              <a:gd name="connsiteY24" fmla="*/ 339212 h 722670"/>
              <a:gd name="connsiteX25" fmla="*/ 3849329 w 5877232"/>
              <a:gd name="connsiteY25" fmla="*/ 184354 h 722670"/>
              <a:gd name="connsiteX26" fmla="*/ 4004187 w 5877232"/>
              <a:gd name="connsiteY26" fmla="*/ 331837 h 722670"/>
              <a:gd name="connsiteX27" fmla="*/ 4166419 w 5877232"/>
              <a:gd name="connsiteY27" fmla="*/ 184354 h 722670"/>
              <a:gd name="connsiteX28" fmla="*/ 4306529 w 5877232"/>
              <a:gd name="connsiteY28" fmla="*/ 7373 h 722670"/>
              <a:gd name="connsiteX29" fmla="*/ 4476135 w 5877232"/>
              <a:gd name="connsiteY29" fmla="*/ 176980 h 722670"/>
              <a:gd name="connsiteX30" fmla="*/ 4616245 w 5877232"/>
              <a:gd name="connsiteY30" fmla="*/ 0 h 722670"/>
              <a:gd name="connsiteX31" fmla="*/ 4785852 w 5877232"/>
              <a:gd name="connsiteY31" fmla="*/ 184354 h 722670"/>
              <a:gd name="connsiteX32" fmla="*/ 4925961 w 5877232"/>
              <a:gd name="connsiteY32" fmla="*/ 612057 h 722670"/>
              <a:gd name="connsiteX33" fmla="*/ 5080819 w 5877232"/>
              <a:gd name="connsiteY33" fmla="*/ 184354 h 722670"/>
              <a:gd name="connsiteX34" fmla="*/ 5228303 w 5877232"/>
              <a:gd name="connsiteY34" fmla="*/ 604683 h 722670"/>
              <a:gd name="connsiteX35" fmla="*/ 5375787 w 5877232"/>
              <a:gd name="connsiteY35" fmla="*/ 184354 h 722670"/>
              <a:gd name="connsiteX36" fmla="*/ 5560142 w 5877232"/>
              <a:gd name="connsiteY36" fmla="*/ 604683 h 722670"/>
              <a:gd name="connsiteX37" fmla="*/ 5700252 w 5877232"/>
              <a:gd name="connsiteY37" fmla="*/ 176980 h 722670"/>
              <a:gd name="connsiteX38" fmla="*/ 5877232 w 5877232"/>
              <a:gd name="connsiteY38" fmla="*/ 545689 h 722670"/>
              <a:gd name="connsiteX0" fmla="*/ 0 w 5877232"/>
              <a:gd name="connsiteY0" fmla="*/ 398205 h 722670"/>
              <a:gd name="connsiteX1" fmla="*/ 162232 w 5877232"/>
              <a:gd name="connsiteY1" fmla="*/ 191728 h 722670"/>
              <a:gd name="connsiteX2" fmla="*/ 309716 w 5877232"/>
              <a:gd name="connsiteY2" fmla="*/ 420328 h 722670"/>
              <a:gd name="connsiteX3" fmla="*/ 479323 w 5877232"/>
              <a:gd name="connsiteY3" fmla="*/ 191728 h 722670"/>
              <a:gd name="connsiteX4" fmla="*/ 619432 w 5877232"/>
              <a:gd name="connsiteY4" fmla="*/ 626806 h 722670"/>
              <a:gd name="connsiteX5" fmla="*/ 781664 w 5877232"/>
              <a:gd name="connsiteY5" fmla="*/ 184354 h 722670"/>
              <a:gd name="connsiteX6" fmla="*/ 914400 w 5877232"/>
              <a:gd name="connsiteY6" fmla="*/ 464573 h 722670"/>
              <a:gd name="connsiteX7" fmla="*/ 1069258 w 5877232"/>
              <a:gd name="connsiteY7" fmla="*/ 191728 h 722670"/>
              <a:gd name="connsiteX8" fmla="*/ 1224116 w 5877232"/>
              <a:gd name="connsiteY8" fmla="*/ 368709 h 722670"/>
              <a:gd name="connsiteX9" fmla="*/ 1393723 w 5877232"/>
              <a:gd name="connsiteY9" fmla="*/ 184354 h 722670"/>
              <a:gd name="connsiteX10" fmla="*/ 1548581 w 5877232"/>
              <a:gd name="connsiteY10" fmla="*/ 339212 h 722670"/>
              <a:gd name="connsiteX11" fmla="*/ 1703439 w 5877232"/>
              <a:gd name="connsiteY11" fmla="*/ 184354 h 722670"/>
              <a:gd name="connsiteX12" fmla="*/ 1858297 w 5877232"/>
              <a:gd name="connsiteY12" fmla="*/ 361335 h 722670"/>
              <a:gd name="connsiteX13" fmla="*/ 2005781 w 5877232"/>
              <a:gd name="connsiteY13" fmla="*/ 184354 h 722670"/>
              <a:gd name="connsiteX14" fmla="*/ 2175387 w 5877232"/>
              <a:gd name="connsiteY14" fmla="*/ 722670 h 722670"/>
              <a:gd name="connsiteX15" fmla="*/ 2308123 w 5877232"/>
              <a:gd name="connsiteY15" fmla="*/ 184354 h 722670"/>
              <a:gd name="connsiteX16" fmla="*/ 2462981 w 5877232"/>
              <a:gd name="connsiteY16" fmla="*/ 368709 h 722670"/>
              <a:gd name="connsiteX17" fmla="*/ 2610464 w 5877232"/>
              <a:gd name="connsiteY17" fmla="*/ 199102 h 722670"/>
              <a:gd name="connsiteX18" fmla="*/ 2743200 w 5877232"/>
              <a:gd name="connsiteY18" fmla="*/ 73741 h 722670"/>
              <a:gd name="connsiteX19" fmla="*/ 2912806 w 5877232"/>
              <a:gd name="connsiteY19" fmla="*/ 176980 h 722670"/>
              <a:gd name="connsiteX20" fmla="*/ 3060290 w 5877232"/>
              <a:gd name="connsiteY20" fmla="*/ 383458 h 722670"/>
              <a:gd name="connsiteX21" fmla="*/ 3229897 w 5877232"/>
              <a:gd name="connsiteY21" fmla="*/ 176980 h 722670"/>
              <a:gd name="connsiteX22" fmla="*/ 3384755 w 5877232"/>
              <a:gd name="connsiteY22" fmla="*/ 353961 h 722670"/>
              <a:gd name="connsiteX23" fmla="*/ 3554361 w 5877232"/>
              <a:gd name="connsiteY23" fmla="*/ 184354 h 722670"/>
              <a:gd name="connsiteX24" fmla="*/ 3687097 w 5877232"/>
              <a:gd name="connsiteY24" fmla="*/ 339212 h 722670"/>
              <a:gd name="connsiteX25" fmla="*/ 3849329 w 5877232"/>
              <a:gd name="connsiteY25" fmla="*/ 184354 h 722670"/>
              <a:gd name="connsiteX26" fmla="*/ 4004187 w 5877232"/>
              <a:gd name="connsiteY26" fmla="*/ 331837 h 722670"/>
              <a:gd name="connsiteX27" fmla="*/ 4166419 w 5877232"/>
              <a:gd name="connsiteY27" fmla="*/ 184354 h 722670"/>
              <a:gd name="connsiteX28" fmla="*/ 4306529 w 5877232"/>
              <a:gd name="connsiteY28" fmla="*/ 7373 h 722670"/>
              <a:gd name="connsiteX29" fmla="*/ 4476135 w 5877232"/>
              <a:gd name="connsiteY29" fmla="*/ 176980 h 722670"/>
              <a:gd name="connsiteX30" fmla="*/ 4616245 w 5877232"/>
              <a:gd name="connsiteY30" fmla="*/ 0 h 722670"/>
              <a:gd name="connsiteX31" fmla="*/ 4785852 w 5877232"/>
              <a:gd name="connsiteY31" fmla="*/ 184354 h 722670"/>
              <a:gd name="connsiteX32" fmla="*/ 4925961 w 5877232"/>
              <a:gd name="connsiteY32" fmla="*/ 457199 h 722670"/>
              <a:gd name="connsiteX33" fmla="*/ 5080819 w 5877232"/>
              <a:gd name="connsiteY33" fmla="*/ 184354 h 722670"/>
              <a:gd name="connsiteX34" fmla="*/ 5228303 w 5877232"/>
              <a:gd name="connsiteY34" fmla="*/ 604683 h 722670"/>
              <a:gd name="connsiteX35" fmla="*/ 5375787 w 5877232"/>
              <a:gd name="connsiteY35" fmla="*/ 184354 h 722670"/>
              <a:gd name="connsiteX36" fmla="*/ 5560142 w 5877232"/>
              <a:gd name="connsiteY36" fmla="*/ 604683 h 722670"/>
              <a:gd name="connsiteX37" fmla="*/ 5700252 w 5877232"/>
              <a:gd name="connsiteY37" fmla="*/ 176980 h 722670"/>
              <a:gd name="connsiteX38" fmla="*/ 5877232 w 5877232"/>
              <a:gd name="connsiteY38" fmla="*/ 545689 h 722670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19432 w 5877232"/>
              <a:gd name="connsiteY4" fmla="*/ 825910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60142 w 5877232"/>
              <a:gd name="connsiteY36" fmla="*/ 803787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19432 w 5877232"/>
              <a:gd name="connsiteY4" fmla="*/ 825910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23271 w 5877232"/>
              <a:gd name="connsiteY36" fmla="*/ 213851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77232" h="921774">
                <a:moveTo>
                  <a:pt x="0" y="597309"/>
                </a:moveTo>
                <a:lnTo>
                  <a:pt x="162232" y="390832"/>
                </a:lnTo>
                <a:lnTo>
                  <a:pt x="309716" y="619432"/>
                </a:lnTo>
                <a:lnTo>
                  <a:pt x="479323" y="390832"/>
                </a:lnTo>
                <a:lnTo>
                  <a:pt x="619432" y="825910"/>
                </a:lnTo>
                <a:lnTo>
                  <a:pt x="781664" y="383458"/>
                </a:lnTo>
                <a:lnTo>
                  <a:pt x="914400" y="663677"/>
                </a:lnTo>
                <a:lnTo>
                  <a:pt x="1069258" y="390832"/>
                </a:lnTo>
                <a:lnTo>
                  <a:pt x="1224116" y="567813"/>
                </a:lnTo>
                <a:lnTo>
                  <a:pt x="1393723" y="383458"/>
                </a:lnTo>
                <a:lnTo>
                  <a:pt x="1548581" y="538316"/>
                </a:lnTo>
                <a:lnTo>
                  <a:pt x="1703439" y="383458"/>
                </a:lnTo>
                <a:lnTo>
                  <a:pt x="1858297" y="560439"/>
                </a:lnTo>
                <a:lnTo>
                  <a:pt x="2005781" y="383458"/>
                </a:lnTo>
                <a:lnTo>
                  <a:pt x="2175387" y="921774"/>
                </a:lnTo>
                <a:lnTo>
                  <a:pt x="2308123" y="383458"/>
                </a:lnTo>
                <a:lnTo>
                  <a:pt x="2462981" y="567813"/>
                </a:lnTo>
                <a:lnTo>
                  <a:pt x="2610464" y="398206"/>
                </a:lnTo>
                <a:lnTo>
                  <a:pt x="2743200" y="272845"/>
                </a:lnTo>
                <a:lnTo>
                  <a:pt x="2912806" y="376084"/>
                </a:lnTo>
                <a:lnTo>
                  <a:pt x="3060290" y="582562"/>
                </a:lnTo>
                <a:lnTo>
                  <a:pt x="3229897" y="376084"/>
                </a:lnTo>
                <a:lnTo>
                  <a:pt x="3384755" y="553065"/>
                </a:lnTo>
                <a:lnTo>
                  <a:pt x="3554361" y="383458"/>
                </a:lnTo>
                <a:lnTo>
                  <a:pt x="3687097" y="538316"/>
                </a:lnTo>
                <a:lnTo>
                  <a:pt x="3849329" y="383458"/>
                </a:lnTo>
                <a:lnTo>
                  <a:pt x="4004187" y="530941"/>
                </a:lnTo>
                <a:lnTo>
                  <a:pt x="4166419" y="383458"/>
                </a:lnTo>
                <a:lnTo>
                  <a:pt x="4306529" y="206477"/>
                </a:lnTo>
                <a:lnTo>
                  <a:pt x="4476135" y="376084"/>
                </a:lnTo>
                <a:lnTo>
                  <a:pt x="4616245" y="199104"/>
                </a:lnTo>
                <a:lnTo>
                  <a:pt x="4785852" y="383458"/>
                </a:lnTo>
                <a:lnTo>
                  <a:pt x="4925961" y="656303"/>
                </a:lnTo>
                <a:lnTo>
                  <a:pt x="5080819" y="383458"/>
                </a:lnTo>
                <a:lnTo>
                  <a:pt x="5206181" y="0"/>
                </a:lnTo>
                <a:lnTo>
                  <a:pt x="5375787" y="383458"/>
                </a:lnTo>
                <a:lnTo>
                  <a:pt x="5523271" y="213851"/>
                </a:lnTo>
                <a:lnTo>
                  <a:pt x="5700252" y="376084"/>
                </a:lnTo>
                <a:cubicBezTo>
                  <a:pt x="5746955" y="521110"/>
                  <a:pt x="5830529" y="599767"/>
                  <a:pt x="5877232" y="74479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9D9E81-1373-AFF8-5FE1-33682DA065D1}"/>
              </a:ext>
            </a:extLst>
          </p:cNvPr>
          <p:cNvCxnSpPr>
            <a:cxnSpLocks/>
          </p:cNvCxnSpPr>
          <p:nvPr/>
        </p:nvCxnSpPr>
        <p:spPr>
          <a:xfrm flipH="1">
            <a:off x="2645900" y="3598779"/>
            <a:ext cx="5839885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D3EF781-857A-3C5F-2EB5-CD4C69D18993}"/>
              </a:ext>
            </a:extLst>
          </p:cNvPr>
          <p:cNvSpPr/>
          <p:nvPr/>
        </p:nvSpPr>
        <p:spPr>
          <a:xfrm>
            <a:off x="2648032" y="4065596"/>
            <a:ext cx="5877232" cy="921774"/>
          </a:xfrm>
          <a:custGeom>
            <a:avLst/>
            <a:gdLst>
              <a:gd name="connsiteX0" fmla="*/ 0 w 5840361"/>
              <a:gd name="connsiteY0" fmla="*/ 221225 h 435077"/>
              <a:gd name="connsiteX1" fmla="*/ 162232 w 5840361"/>
              <a:gd name="connsiteY1" fmla="*/ 14748 h 435077"/>
              <a:gd name="connsiteX2" fmla="*/ 309716 w 5840361"/>
              <a:gd name="connsiteY2" fmla="*/ 412954 h 435077"/>
              <a:gd name="connsiteX3" fmla="*/ 479323 w 5840361"/>
              <a:gd name="connsiteY3" fmla="*/ 14748 h 435077"/>
              <a:gd name="connsiteX4" fmla="*/ 612058 w 5840361"/>
              <a:gd name="connsiteY4" fmla="*/ 420329 h 435077"/>
              <a:gd name="connsiteX5" fmla="*/ 781664 w 5840361"/>
              <a:gd name="connsiteY5" fmla="*/ 7374 h 435077"/>
              <a:gd name="connsiteX6" fmla="*/ 914400 w 5840361"/>
              <a:gd name="connsiteY6" fmla="*/ 427703 h 435077"/>
              <a:gd name="connsiteX7" fmla="*/ 1069258 w 5840361"/>
              <a:gd name="connsiteY7" fmla="*/ 14748 h 435077"/>
              <a:gd name="connsiteX8" fmla="*/ 1231490 w 5840361"/>
              <a:gd name="connsiteY8" fmla="*/ 420329 h 435077"/>
              <a:gd name="connsiteX9" fmla="*/ 1393723 w 5840361"/>
              <a:gd name="connsiteY9" fmla="*/ 7374 h 435077"/>
              <a:gd name="connsiteX10" fmla="*/ 1541206 w 5840361"/>
              <a:gd name="connsiteY10" fmla="*/ 420329 h 435077"/>
              <a:gd name="connsiteX11" fmla="*/ 1703439 w 5840361"/>
              <a:gd name="connsiteY11" fmla="*/ 7374 h 435077"/>
              <a:gd name="connsiteX12" fmla="*/ 1858297 w 5840361"/>
              <a:gd name="connsiteY12" fmla="*/ 427703 h 435077"/>
              <a:gd name="connsiteX13" fmla="*/ 2005781 w 5840361"/>
              <a:gd name="connsiteY13" fmla="*/ 7374 h 435077"/>
              <a:gd name="connsiteX14" fmla="*/ 2168013 w 5840361"/>
              <a:gd name="connsiteY14" fmla="*/ 427703 h 435077"/>
              <a:gd name="connsiteX15" fmla="*/ 2308123 w 5840361"/>
              <a:gd name="connsiteY15" fmla="*/ 7374 h 435077"/>
              <a:gd name="connsiteX16" fmla="*/ 2462981 w 5840361"/>
              <a:gd name="connsiteY16" fmla="*/ 420329 h 435077"/>
              <a:gd name="connsiteX17" fmla="*/ 2610464 w 5840361"/>
              <a:gd name="connsiteY17" fmla="*/ 22122 h 435077"/>
              <a:gd name="connsiteX18" fmla="*/ 2772697 w 5840361"/>
              <a:gd name="connsiteY18" fmla="*/ 420329 h 435077"/>
              <a:gd name="connsiteX19" fmla="*/ 2912806 w 5840361"/>
              <a:gd name="connsiteY19" fmla="*/ 0 h 435077"/>
              <a:gd name="connsiteX20" fmla="*/ 3082413 w 5840361"/>
              <a:gd name="connsiteY20" fmla="*/ 427703 h 435077"/>
              <a:gd name="connsiteX21" fmla="*/ 3229897 w 5840361"/>
              <a:gd name="connsiteY21" fmla="*/ 0 h 435077"/>
              <a:gd name="connsiteX22" fmla="*/ 3399503 w 5840361"/>
              <a:gd name="connsiteY22" fmla="*/ 420329 h 435077"/>
              <a:gd name="connsiteX23" fmla="*/ 3554361 w 5840361"/>
              <a:gd name="connsiteY23" fmla="*/ 7374 h 435077"/>
              <a:gd name="connsiteX24" fmla="*/ 3687097 w 5840361"/>
              <a:gd name="connsiteY24" fmla="*/ 412954 h 435077"/>
              <a:gd name="connsiteX25" fmla="*/ 3849329 w 5840361"/>
              <a:gd name="connsiteY25" fmla="*/ 7374 h 435077"/>
              <a:gd name="connsiteX26" fmla="*/ 4004187 w 5840361"/>
              <a:gd name="connsiteY26" fmla="*/ 435077 h 435077"/>
              <a:gd name="connsiteX27" fmla="*/ 4166419 w 5840361"/>
              <a:gd name="connsiteY27" fmla="*/ 7374 h 435077"/>
              <a:gd name="connsiteX28" fmla="*/ 4299155 w 5840361"/>
              <a:gd name="connsiteY28" fmla="*/ 412954 h 435077"/>
              <a:gd name="connsiteX29" fmla="*/ 4476135 w 5840361"/>
              <a:gd name="connsiteY29" fmla="*/ 0 h 435077"/>
              <a:gd name="connsiteX30" fmla="*/ 4616245 w 5840361"/>
              <a:gd name="connsiteY30" fmla="*/ 427703 h 435077"/>
              <a:gd name="connsiteX31" fmla="*/ 4785852 w 5840361"/>
              <a:gd name="connsiteY31" fmla="*/ 7374 h 435077"/>
              <a:gd name="connsiteX32" fmla="*/ 4925961 w 5840361"/>
              <a:gd name="connsiteY32" fmla="*/ 435077 h 435077"/>
              <a:gd name="connsiteX33" fmla="*/ 5080819 w 5840361"/>
              <a:gd name="connsiteY33" fmla="*/ 7374 h 435077"/>
              <a:gd name="connsiteX34" fmla="*/ 5228303 w 5840361"/>
              <a:gd name="connsiteY34" fmla="*/ 427703 h 435077"/>
              <a:gd name="connsiteX35" fmla="*/ 5375787 w 5840361"/>
              <a:gd name="connsiteY35" fmla="*/ 7374 h 435077"/>
              <a:gd name="connsiteX36" fmla="*/ 5560142 w 5840361"/>
              <a:gd name="connsiteY36" fmla="*/ 427703 h 435077"/>
              <a:gd name="connsiteX37" fmla="*/ 5700252 w 5840361"/>
              <a:gd name="connsiteY37" fmla="*/ 0 h 435077"/>
              <a:gd name="connsiteX38" fmla="*/ 5840361 w 5840361"/>
              <a:gd name="connsiteY38" fmla="*/ 435077 h 435077"/>
              <a:gd name="connsiteX0" fmla="*/ 0 w 5877232"/>
              <a:gd name="connsiteY0" fmla="*/ 221225 h 435077"/>
              <a:gd name="connsiteX1" fmla="*/ 162232 w 5877232"/>
              <a:gd name="connsiteY1" fmla="*/ 14748 h 435077"/>
              <a:gd name="connsiteX2" fmla="*/ 309716 w 5877232"/>
              <a:gd name="connsiteY2" fmla="*/ 412954 h 435077"/>
              <a:gd name="connsiteX3" fmla="*/ 479323 w 5877232"/>
              <a:gd name="connsiteY3" fmla="*/ 14748 h 435077"/>
              <a:gd name="connsiteX4" fmla="*/ 612058 w 5877232"/>
              <a:gd name="connsiteY4" fmla="*/ 420329 h 435077"/>
              <a:gd name="connsiteX5" fmla="*/ 781664 w 5877232"/>
              <a:gd name="connsiteY5" fmla="*/ 7374 h 435077"/>
              <a:gd name="connsiteX6" fmla="*/ 914400 w 5877232"/>
              <a:gd name="connsiteY6" fmla="*/ 427703 h 435077"/>
              <a:gd name="connsiteX7" fmla="*/ 1069258 w 5877232"/>
              <a:gd name="connsiteY7" fmla="*/ 14748 h 435077"/>
              <a:gd name="connsiteX8" fmla="*/ 1231490 w 5877232"/>
              <a:gd name="connsiteY8" fmla="*/ 420329 h 435077"/>
              <a:gd name="connsiteX9" fmla="*/ 1393723 w 5877232"/>
              <a:gd name="connsiteY9" fmla="*/ 7374 h 435077"/>
              <a:gd name="connsiteX10" fmla="*/ 1541206 w 5877232"/>
              <a:gd name="connsiteY10" fmla="*/ 420329 h 435077"/>
              <a:gd name="connsiteX11" fmla="*/ 1703439 w 5877232"/>
              <a:gd name="connsiteY11" fmla="*/ 7374 h 435077"/>
              <a:gd name="connsiteX12" fmla="*/ 1858297 w 5877232"/>
              <a:gd name="connsiteY12" fmla="*/ 427703 h 435077"/>
              <a:gd name="connsiteX13" fmla="*/ 2005781 w 5877232"/>
              <a:gd name="connsiteY13" fmla="*/ 7374 h 435077"/>
              <a:gd name="connsiteX14" fmla="*/ 2168013 w 5877232"/>
              <a:gd name="connsiteY14" fmla="*/ 427703 h 435077"/>
              <a:gd name="connsiteX15" fmla="*/ 2308123 w 5877232"/>
              <a:gd name="connsiteY15" fmla="*/ 7374 h 435077"/>
              <a:gd name="connsiteX16" fmla="*/ 2462981 w 5877232"/>
              <a:gd name="connsiteY16" fmla="*/ 420329 h 435077"/>
              <a:gd name="connsiteX17" fmla="*/ 2610464 w 5877232"/>
              <a:gd name="connsiteY17" fmla="*/ 22122 h 435077"/>
              <a:gd name="connsiteX18" fmla="*/ 2772697 w 5877232"/>
              <a:gd name="connsiteY18" fmla="*/ 420329 h 435077"/>
              <a:gd name="connsiteX19" fmla="*/ 2912806 w 5877232"/>
              <a:gd name="connsiteY19" fmla="*/ 0 h 435077"/>
              <a:gd name="connsiteX20" fmla="*/ 3082413 w 5877232"/>
              <a:gd name="connsiteY20" fmla="*/ 427703 h 435077"/>
              <a:gd name="connsiteX21" fmla="*/ 3229897 w 5877232"/>
              <a:gd name="connsiteY21" fmla="*/ 0 h 435077"/>
              <a:gd name="connsiteX22" fmla="*/ 3399503 w 5877232"/>
              <a:gd name="connsiteY22" fmla="*/ 420329 h 435077"/>
              <a:gd name="connsiteX23" fmla="*/ 3554361 w 5877232"/>
              <a:gd name="connsiteY23" fmla="*/ 7374 h 435077"/>
              <a:gd name="connsiteX24" fmla="*/ 3687097 w 5877232"/>
              <a:gd name="connsiteY24" fmla="*/ 412954 h 435077"/>
              <a:gd name="connsiteX25" fmla="*/ 3849329 w 5877232"/>
              <a:gd name="connsiteY25" fmla="*/ 7374 h 435077"/>
              <a:gd name="connsiteX26" fmla="*/ 4004187 w 5877232"/>
              <a:gd name="connsiteY26" fmla="*/ 435077 h 435077"/>
              <a:gd name="connsiteX27" fmla="*/ 4166419 w 5877232"/>
              <a:gd name="connsiteY27" fmla="*/ 7374 h 435077"/>
              <a:gd name="connsiteX28" fmla="*/ 4299155 w 5877232"/>
              <a:gd name="connsiteY28" fmla="*/ 412954 h 435077"/>
              <a:gd name="connsiteX29" fmla="*/ 4476135 w 5877232"/>
              <a:gd name="connsiteY29" fmla="*/ 0 h 435077"/>
              <a:gd name="connsiteX30" fmla="*/ 4616245 w 5877232"/>
              <a:gd name="connsiteY30" fmla="*/ 427703 h 435077"/>
              <a:gd name="connsiteX31" fmla="*/ 4785852 w 5877232"/>
              <a:gd name="connsiteY31" fmla="*/ 7374 h 435077"/>
              <a:gd name="connsiteX32" fmla="*/ 4925961 w 5877232"/>
              <a:gd name="connsiteY32" fmla="*/ 435077 h 435077"/>
              <a:gd name="connsiteX33" fmla="*/ 5080819 w 5877232"/>
              <a:gd name="connsiteY33" fmla="*/ 7374 h 435077"/>
              <a:gd name="connsiteX34" fmla="*/ 5228303 w 5877232"/>
              <a:gd name="connsiteY34" fmla="*/ 427703 h 435077"/>
              <a:gd name="connsiteX35" fmla="*/ 5375787 w 5877232"/>
              <a:gd name="connsiteY35" fmla="*/ 7374 h 435077"/>
              <a:gd name="connsiteX36" fmla="*/ 5560142 w 5877232"/>
              <a:gd name="connsiteY36" fmla="*/ 427703 h 435077"/>
              <a:gd name="connsiteX37" fmla="*/ 5700252 w 5877232"/>
              <a:gd name="connsiteY37" fmla="*/ 0 h 435077"/>
              <a:gd name="connsiteX38" fmla="*/ 5877232 w 5877232"/>
              <a:gd name="connsiteY38" fmla="*/ 368709 h 435077"/>
              <a:gd name="connsiteX0" fmla="*/ 0 w 5877232"/>
              <a:gd name="connsiteY0" fmla="*/ 221225 h 435077"/>
              <a:gd name="connsiteX1" fmla="*/ 162232 w 5877232"/>
              <a:gd name="connsiteY1" fmla="*/ 14748 h 435077"/>
              <a:gd name="connsiteX2" fmla="*/ 309716 w 5877232"/>
              <a:gd name="connsiteY2" fmla="*/ 243348 h 435077"/>
              <a:gd name="connsiteX3" fmla="*/ 479323 w 5877232"/>
              <a:gd name="connsiteY3" fmla="*/ 14748 h 435077"/>
              <a:gd name="connsiteX4" fmla="*/ 612058 w 5877232"/>
              <a:gd name="connsiteY4" fmla="*/ 420329 h 435077"/>
              <a:gd name="connsiteX5" fmla="*/ 781664 w 5877232"/>
              <a:gd name="connsiteY5" fmla="*/ 7374 h 435077"/>
              <a:gd name="connsiteX6" fmla="*/ 914400 w 5877232"/>
              <a:gd name="connsiteY6" fmla="*/ 427703 h 435077"/>
              <a:gd name="connsiteX7" fmla="*/ 1069258 w 5877232"/>
              <a:gd name="connsiteY7" fmla="*/ 14748 h 435077"/>
              <a:gd name="connsiteX8" fmla="*/ 1231490 w 5877232"/>
              <a:gd name="connsiteY8" fmla="*/ 420329 h 435077"/>
              <a:gd name="connsiteX9" fmla="*/ 1393723 w 5877232"/>
              <a:gd name="connsiteY9" fmla="*/ 7374 h 435077"/>
              <a:gd name="connsiteX10" fmla="*/ 1541206 w 5877232"/>
              <a:gd name="connsiteY10" fmla="*/ 420329 h 435077"/>
              <a:gd name="connsiteX11" fmla="*/ 1703439 w 5877232"/>
              <a:gd name="connsiteY11" fmla="*/ 7374 h 435077"/>
              <a:gd name="connsiteX12" fmla="*/ 1858297 w 5877232"/>
              <a:gd name="connsiteY12" fmla="*/ 427703 h 435077"/>
              <a:gd name="connsiteX13" fmla="*/ 2005781 w 5877232"/>
              <a:gd name="connsiteY13" fmla="*/ 7374 h 435077"/>
              <a:gd name="connsiteX14" fmla="*/ 2168013 w 5877232"/>
              <a:gd name="connsiteY14" fmla="*/ 427703 h 435077"/>
              <a:gd name="connsiteX15" fmla="*/ 2308123 w 5877232"/>
              <a:gd name="connsiteY15" fmla="*/ 7374 h 435077"/>
              <a:gd name="connsiteX16" fmla="*/ 2462981 w 5877232"/>
              <a:gd name="connsiteY16" fmla="*/ 420329 h 435077"/>
              <a:gd name="connsiteX17" fmla="*/ 2610464 w 5877232"/>
              <a:gd name="connsiteY17" fmla="*/ 22122 h 435077"/>
              <a:gd name="connsiteX18" fmla="*/ 2772697 w 5877232"/>
              <a:gd name="connsiteY18" fmla="*/ 420329 h 435077"/>
              <a:gd name="connsiteX19" fmla="*/ 2912806 w 5877232"/>
              <a:gd name="connsiteY19" fmla="*/ 0 h 435077"/>
              <a:gd name="connsiteX20" fmla="*/ 3082413 w 5877232"/>
              <a:gd name="connsiteY20" fmla="*/ 427703 h 435077"/>
              <a:gd name="connsiteX21" fmla="*/ 3229897 w 5877232"/>
              <a:gd name="connsiteY21" fmla="*/ 0 h 435077"/>
              <a:gd name="connsiteX22" fmla="*/ 3399503 w 5877232"/>
              <a:gd name="connsiteY22" fmla="*/ 420329 h 435077"/>
              <a:gd name="connsiteX23" fmla="*/ 3554361 w 5877232"/>
              <a:gd name="connsiteY23" fmla="*/ 7374 h 435077"/>
              <a:gd name="connsiteX24" fmla="*/ 3687097 w 5877232"/>
              <a:gd name="connsiteY24" fmla="*/ 412954 h 435077"/>
              <a:gd name="connsiteX25" fmla="*/ 3849329 w 5877232"/>
              <a:gd name="connsiteY25" fmla="*/ 7374 h 435077"/>
              <a:gd name="connsiteX26" fmla="*/ 4004187 w 5877232"/>
              <a:gd name="connsiteY26" fmla="*/ 435077 h 435077"/>
              <a:gd name="connsiteX27" fmla="*/ 4166419 w 5877232"/>
              <a:gd name="connsiteY27" fmla="*/ 7374 h 435077"/>
              <a:gd name="connsiteX28" fmla="*/ 4299155 w 5877232"/>
              <a:gd name="connsiteY28" fmla="*/ 412954 h 435077"/>
              <a:gd name="connsiteX29" fmla="*/ 4476135 w 5877232"/>
              <a:gd name="connsiteY29" fmla="*/ 0 h 435077"/>
              <a:gd name="connsiteX30" fmla="*/ 4616245 w 5877232"/>
              <a:gd name="connsiteY30" fmla="*/ 427703 h 435077"/>
              <a:gd name="connsiteX31" fmla="*/ 4785852 w 5877232"/>
              <a:gd name="connsiteY31" fmla="*/ 7374 h 435077"/>
              <a:gd name="connsiteX32" fmla="*/ 4925961 w 5877232"/>
              <a:gd name="connsiteY32" fmla="*/ 435077 h 435077"/>
              <a:gd name="connsiteX33" fmla="*/ 5080819 w 5877232"/>
              <a:gd name="connsiteY33" fmla="*/ 7374 h 435077"/>
              <a:gd name="connsiteX34" fmla="*/ 5228303 w 5877232"/>
              <a:gd name="connsiteY34" fmla="*/ 427703 h 435077"/>
              <a:gd name="connsiteX35" fmla="*/ 5375787 w 5877232"/>
              <a:gd name="connsiteY35" fmla="*/ 7374 h 435077"/>
              <a:gd name="connsiteX36" fmla="*/ 5560142 w 5877232"/>
              <a:gd name="connsiteY36" fmla="*/ 427703 h 435077"/>
              <a:gd name="connsiteX37" fmla="*/ 5700252 w 5877232"/>
              <a:gd name="connsiteY37" fmla="*/ 0 h 435077"/>
              <a:gd name="connsiteX38" fmla="*/ 5877232 w 5877232"/>
              <a:gd name="connsiteY38" fmla="*/ 368709 h 435077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427703 h 449826"/>
              <a:gd name="connsiteX7" fmla="*/ 1069258 w 5877232"/>
              <a:gd name="connsiteY7" fmla="*/ 14748 h 449826"/>
              <a:gd name="connsiteX8" fmla="*/ 1231490 w 5877232"/>
              <a:gd name="connsiteY8" fmla="*/ 4203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31490 w 5877232"/>
              <a:gd name="connsiteY8" fmla="*/ 4203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1206 w 5877232"/>
              <a:gd name="connsiteY10" fmla="*/ 420329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8581 w 5877232"/>
              <a:gd name="connsiteY10" fmla="*/ 162232 h 449826"/>
              <a:gd name="connsiteX11" fmla="*/ 1703439 w 5877232"/>
              <a:gd name="connsiteY11" fmla="*/ 7374 h 449826"/>
              <a:gd name="connsiteX12" fmla="*/ 1858297 w 5877232"/>
              <a:gd name="connsiteY12" fmla="*/ 427703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449826"/>
              <a:gd name="connsiteX1" fmla="*/ 162232 w 5877232"/>
              <a:gd name="connsiteY1" fmla="*/ 14748 h 449826"/>
              <a:gd name="connsiteX2" fmla="*/ 309716 w 5877232"/>
              <a:gd name="connsiteY2" fmla="*/ 243348 h 449826"/>
              <a:gd name="connsiteX3" fmla="*/ 479323 w 5877232"/>
              <a:gd name="connsiteY3" fmla="*/ 14748 h 449826"/>
              <a:gd name="connsiteX4" fmla="*/ 619432 w 5877232"/>
              <a:gd name="connsiteY4" fmla="*/ 449826 h 449826"/>
              <a:gd name="connsiteX5" fmla="*/ 781664 w 5877232"/>
              <a:gd name="connsiteY5" fmla="*/ 7374 h 449826"/>
              <a:gd name="connsiteX6" fmla="*/ 914400 w 5877232"/>
              <a:gd name="connsiteY6" fmla="*/ 287593 h 449826"/>
              <a:gd name="connsiteX7" fmla="*/ 1069258 w 5877232"/>
              <a:gd name="connsiteY7" fmla="*/ 14748 h 449826"/>
              <a:gd name="connsiteX8" fmla="*/ 1224116 w 5877232"/>
              <a:gd name="connsiteY8" fmla="*/ 191729 h 449826"/>
              <a:gd name="connsiteX9" fmla="*/ 1393723 w 5877232"/>
              <a:gd name="connsiteY9" fmla="*/ 7374 h 449826"/>
              <a:gd name="connsiteX10" fmla="*/ 1548581 w 5877232"/>
              <a:gd name="connsiteY10" fmla="*/ 162232 h 449826"/>
              <a:gd name="connsiteX11" fmla="*/ 1703439 w 5877232"/>
              <a:gd name="connsiteY11" fmla="*/ 7374 h 449826"/>
              <a:gd name="connsiteX12" fmla="*/ 1858297 w 5877232"/>
              <a:gd name="connsiteY12" fmla="*/ 184355 h 449826"/>
              <a:gd name="connsiteX13" fmla="*/ 2005781 w 5877232"/>
              <a:gd name="connsiteY13" fmla="*/ 7374 h 449826"/>
              <a:gd name="connsiteX14" fmla="*/ 2168013 w 5877232"/>
              <a:gd name="connsiteY14" fmla="*/ 427703 h 449826"/>
              <a:gd name="connsiteX15" fmla="*/ 2308123 w 5877232"/>
              <a:gd name="connsiteY15" fmla="*/ 7374 h 449826"/>
              <a:gd name="connsiteX16" fmla="*/ 2462981 w 5877232"/>
              <a:gd name="connsiteY16" fmla="*/ 420329 h 449826"/>
              <a:gd name="connsiteX17" fmla="*/ 2610464 w 5877232"/>
              <a:gd name="connsiteY17" fmla="*/ 22122 h 449826"/>
              <a:gd name="connsiteX18" fmla="*/ 2772697 w 5877232"/>
              <a:gd name="connsiteY18" fmla="*/ 420329 h 449826"/>
              <a:gd name="connsiteX19" fmla="*/ 2912806 w 5877232"/>
              <a:gd name="connsiteY19" fmla="*/ 0 h 449826"/>
              <a:gd name="connsiteX20" fmla="*/ 3082413 w 5877232"/>
              <a:gd name="connsiteY20" fmla="*/ 427703 h 449826"/>
              <a:gd name="connsiteX21" fmla="*/ 3229897 w 5877232"/>
              <a:gd name="connsiteY21" fmla="*/ 0 h 449826"/>
              <a:gd name="connsiteX22" fmla="*/ 3399503 w 5877232"/>
              <a:gd name="connsiteY22" fmla="*/ 420329 h 449826"/>
              <a:gd name="connsiteX23" fmla="*/ 3554361 w 5877232"/>
              <a:gd name="connsiteY23" fmla="*/ 7374 h 449826"/>
              <a:gd name="connsiteX24" fmla="*/ 3687097 w 5877232"/>
              <a:gd name="connsiteY24" fmla="*/ 412954 h 449826"/>
              <a:gd name="connsiteX25" fmla="*/ 3849329 w 5877232"/>
              <a:gd name="connsiteY25" fmla="*/ 7374 h 449826"/>
              <a:gd name="connsiteX26" fmla="*/ 4004187 w 5877232"/>
              <a:gd name="connsiteY26" fmla="*/ 435077 h 449826"/>
              <a:gd name="connsiteX27" fmla="*/ 4166419 w 5877232"/>
              <a:gd name="connsiteY27" fmla="*/ 7374 h 449826"/>
              <a:gd name="connsiteX28" fmla="*/ 4299155 w 5877232"/>
              <a:gd name="connsiteY28" fmla="*/ 412954 h 449826"/>
              <a:gd name="connsiteX29" fmla="*/ 4476135 w 5877232"/>
              <a:gd name="connsiteY29" fmla="*/ 0 h 449826"/>
              <a:gd name="connsiteX30" fmla="*/ 4616245 w 5877232"/>
              <a:gd name="connsiteY30" fmla="*/ 427703 h 449826"/>
              <a:gd name="connsiteX31" fmla="*/ 4785852 w 5877232"/>
              <a:gd name="connsiteY31" fmla="*/ 7374 h 449826"/>
              <a:gd name="connsiteX32" fmla="*/ 4925961 w 5877232"/>
              <a:gd name="connsiteY32" fmla="*/ 435077 h 449826"/>
              <a:gd name="connsiteX33" fmla="*/ 5080819 w 5877232"/>
              <a:gd name="connsiteY33" fmla="*/ 7374 h 449826"/>
              <a:gd name="connsiteX34" fmla="*/ 5228303 w 5877232"/>
              <a:gd name="connsiteY34" fmla="*/ 427703 h 449826"/>
              <a:gd name="connsiteX35" fmla="*/ 5375787 w 5877232"/>
              <a:gd name="connsiteY35" fmla="*/ 7374 h 449826"/>
              <a:gd name="connsiteX36" fmla="*/ 5560142 w 5877232"/>
              <a:gd name="connsiteY36" fmla="*/ 427703 h 449826"/>
              <a:gd name="connsiteX37" fmla="*/ 5700252 w 5877232"/>
              <a:gd name="connsiteY37" fmla="*/ 0 h 449826"/>
              <a:gd name="connsiteX38" fmla="*/ 5877232 w 5877232"/>
              <a:gd name="connsiteY38" fmla="*/ 368709 h 449826"/>
              <a:gd name="connsiteX0" fmla="*/ 0 w 5877232"/>
              <a:gd name="connsiteY0" fmla="*/ 221225 h 545690"/>
              <a:gd name="connsiteX1" fmla="*/ 162232 w 5877232"/>
              <a:gd name="connsiteY1" fmla="*/ 14748 h 545690"/>
              <a:gd name="connsiteX2" fmla="*/ 309716 w 5877232"/>
              <a:gd name="connsiteY2" fmla="*/ 243348 h 545690"/>
              <a:gd name="connsiteX3" fmla="*/ 479323 w 5877232"/>
              <a:gd name="connsiteY3" fmla="*/ 14748 h 545690"/>
              <a:gd name="connsiteX4" fmla="*/ 619432 w 5877232"/>
              <a:gd name="connsiteY4" fmla="*/ 449826 h 545690"/>
              <a:gd name="connsiteX5" fmla="*/ 781664 w 5877232"/>
              <a:gd name="connsiteY5" fmla="*/ 7374 h 545690"/>
              <a:gd name="connsiteX6" fmla="*/ 914400 w 5877232"/>
              <a:gd name="connsiteY6" fmla="*/ 287593 h 545690"/>
              <a:gd name="connsiteX7" fmla="*/ 1069258 w 5877232"/>
              <a:gd name="connsiteY7" fmla="*/ 14748 h 545690"/>
              <a:gd name="connsiteX8" fmla="*/ 1224116 w 5877232"/>
              <a:gd name="connsiteY8" fmla="*/ 191729 h 545690"/>
              <a:gd name="connsiteX9" fmla="*/ 1393723 w 5877232"/>
              <a:gd name="connsiteY9" fmla="*/ 7374 h 545690"/>
              <a:gd name="connsiteX10" fmla="*/ 1548581 w 5877232"/>
              <a:gd name="connsiteY10" fmla="*/ 162232 h 545690"/>
              <a:gd name="connsiteX11" fmla="*/ 1703439 w 5877232"/>
              <a:gd name="connsiteY11" fmla="*/ 7374 h 545690"/>
              <a:gd name="connsiteX12" fmla="*/ 1858297 w 5877232"/>
              <a:gd name="connsiteY12" fmla="*/ 184355 h 545690"/>
              <a:gd name="connsiteX13" fmla="*/ 2005781 w 5877232"/>
              <a:gd name="connsiteY13" fmla="*/ 7374 h 545690"/>
              <a:gd name="connsiteX14" fmla="*/ 2175387 w 5877232"/>
              <a:gd name="connsiteY14" fmla="*/ 545690 h 545690"/>
              <a:gd name="connsiteX15" fmla="*/ 2308123 w 5877232"/>
              <a:gd name="connsiteY15" fmla="*/ 7374 h 545690"/>
              <a:gd name="connsiteX16" fmla="*/ 2462981 w 5877232"/>
              <a:gd name="connsiteY16" fmla="*/ 420329 h 545690"/>
              <a:gd name="connsiteX17" fmla="*/ 2610464 w 5877232"/>
              <a:gd name="connsiteY17" fmla="*/ 22122 h 545690"/>
              <a:gd name="connsiteX18" fmla="*/ 2772697 w 5877232"/>
              <a:gd name="connsiteY18" fmla="*/ 420329 h 545690"/>
              <a:gd name="connsiteX19" fmla="*/ 2912806 w 5877232"/>
              <a:gd name="connsiteY19" fmla="*/ 0 h 545690"/>
              <a:gd name="connsiteX20" fmla="*/ 3082413 w 5877232"/>
              <a:gd name="connsiteY20" fmla="*/ 427703 h 545690"/>
              <a:gd name="connsiteX21" fmla="*/ 3229897 w 5877232"/>
              <a:gd name="connsiteY21" fmla="*/ 0 h 545690"/>
              <a:gd name="connsiteX22" fmla="*/ 3399503 w 5877232"/>
              <a:gd name="connsiteY22" fmla="*/ 420329 h 545690"/>
              <a:gd name="connsiteX23" fmla="*/ 3554361 w 5877232"/>
              <a:gd name="connsiteY23" fmla="*/ 7374 h 545690"/>
              <a:gd name="connsiteX24" fmla="*/ 3687097 w 5877232"/>
              <a:gd name="connsiteY24" fmla="*/ 412954 h 545690"/>
              <a:gd name="connsiteX25" fmla="*/ 3849329 w 5877232"/>
              <a:gd name="connsiteY25" fmla="*/ 7374 h 545690"/>
              <a:gd name="connsiteX26" fmla="*/ 4004187 w 5877232"/>
              <a:gd name="connsiteY26" fmla="*/ 435077 h 545690"/>
              <a:gd name="connsiteX27" fmla="*/ 4166419 w 5877232"/>
              <a:gd name="connsiteY27" fmla="*/ 7374 h 545690"/>
              <a:gd name="connsiteX28" fmla="*/ 4299155 w 5877232"/>
              <a:gd name="connsiteY28" fmla="*/ 412954 h 545690"/>
              <a:gd name="connsiteX29" fmla="*/ 4476135 w 5877232"/>
              <a:gd name="connsiteY29" fmla="*/ 0 h 545690"/>
              <a:gd name="connsiteX30" fmla="*/ 4616245 w 5877232"/>
              <a:gd name="connsiteY30" fmla="*/ 427703 h 545690"/>
              <a:gd name="connsiteX31" fmla="*/ 4785852 w 5877232"/>
              <a:gd name="connsiteY31" fmla="*/ 7374 h 545690"/>
              <a:gd name="connsiteX32" fmla="*/ 4925961 w 5877232"/>
              <a:gd name="connsiteY32" fmla="*/ 435077 h 545690"/>
              <a:gd name="connsiteX33" fmla="*/ 5080819 w 5877232"/>
              <a:gd name="connsiteY33" fmla="*/ 7374 h 545690"/>
              <a:gd name="connsiteX34" fmla="*/ 5228303 w 5877232"/>
              <a:gd name="connsiteY34" fmla="*/ 427703 h 545690"/>
              <a:gd name="connsiteX35" fmla="*/ 5375787 w 5877232"/>
              <a:gd name="connsiteY35" fmla="*/ 7374 h 545690"/>
              <a:gd name="connsiteX36" fmla="*/ 5560142 w 5877232"/>
              <a:gd name="connsiteY36" fmla="*/ 427703 h 545690"/>
              <a:gd name="connsiteX37" fmla="*/ 5700252 w 5877232"/>
              <a:gd name="connsiteY37" fmla="*/ 0 h 545690"/>
              <a:gd name="connsiteX38" fmla="*/ 5877232 w 5877232"/>
              <a:gd name="connsiteY38" fmla="*/ 368709 h 545690"/>
              <a:gd name="connsiteX0" fmla="*/ 0 w 5877232"/>
              <a:gd name="connsiteY0" fmla="*/ 221225 h 545690"/>
              <a:gd name="connsiteX1" fmla="*/ 162232 w 5877232"/>
              <a:gd name="connsiteY1" fmla="*/ 14748 h 545690"/>
              <a:gd name="connsiteX2" fmla="*/ 309716 w 5877232"/>
              <a:gd name="connsiteY2" fmla="*/ 243348 h 545690"/>
              <a:gd name="connsiteX3" fmla="*/ 479323 w 5877232"/>
              <a:gd name="connsiteY3" fmla="*/ 14748 h 545690"/>
              <a:gd name="connsiteX4" fmla="*/ 619432 w 5877232"/>
              <a:gd name="connsiteY4" fmla="*/ 449826 h 545690"/>
              <a:gd name="connsiteX5" fmla="*/ 781664 w 5877232"/>
              <a:gd name="connsiteY5" fmla="*/ 7374 h 545690"/>
              <a:gd name="connsiteX6" fmla="*/ 914400 w 5877232"/>
              <a:gd name="connsiteY6" fmla="*/ 287593 h 545690"/>
              <a:gd name="connsiteX7" fmla="*/ 1069258 w 5877232"/>
              <a:gd name="connsiteY7" fmla="*/ 14748 h 545690"/>
              <a:gd name="connsiteX8" fmla="*/ 1224116 w 5877232"/>
              <a:gd name="connsiteY8" fmla="*/ 191729 h 545690"/>
              <a:gd name="connsiteX9" fmla="*/ 1393723 w 5877232"/>
              <a:gd name="connsiteY9" fmla="*/ 7374 h 545690"/>
              <a:gd name="connsiteX10" fmla="*/ 1548581 w 5877232"/>
              <a:gd name="connsiteY10" fmla="*/ 162232 h 545690"/>
              <a:gd name="connsiteX11" fmla="*/ 1703439 w 5877232"/>
              <a:gd name="connsiteY11" fmla="*/ 7374 h 545690"/>
              <a:gd name="connsiteX12" fmla="*/ 1858297 w 5877232"/>
              <a:gd name="connsiteY12" fmla="*/ 184355 h 545690"/>
              <a:gd name="connsiteX13" fmla="*/ 2005781 w 5877232"/>
              <a:gd name="connsiteY13" fmla="*/ 7374 h 545690"/>
              <a:gd name="connsiteX14" fmla="*/ 2175387 w 5877232"/>
              <a:gd name="connsiteY14" fmla="*/ 545690 h 545690"/>
              <a:gd name="connsiteX15" fmla="*/ 2308123 w 5877232"/>
              <a:gd name="connsiteY15" fmla="*/ 7374 h 545690"/>
              <a:gd name="connsiteX16" fmla="*/ 2462981 w 5877232"/>
              <a:gd name="connsiteY16" fmla="*/ 191729 h 545690"/>
              <a:gd name="connsiteX17" fmla="*/ 2610464 w 5877232"/>
              <a:gd name="connsiteY17" fmla="*/ 22122 h 545690"/>
              <a:gd name="connsiteX18" fmla="*/ 2772697 w 5877232"/>
              <a:gd name="connsiteY18" fmla="*/ 420329 h 545690"/>
              <a:gd name="connsiteX19" fmla="*/ 2912806 w 5877232"/>
              <a:gd name="connsiteY19" fmla="*/ 0 h 545690"/>
              <a:gd name="connsiteX20" fmla="*/ 3082413 w 5877232"/>
              <a:gd name="connsiteY20" fmla="*/ 427703 h 545690"/>
              <a:gd name="connsiteX21" fmla="*/ 3229897 w 5877232"/>
              <a:gd name="connsiteY21" fmla="*/ 0 h 545690"/>
              <a:gd name="connsiteX22" fmla="*/ 3399503 w 5877232"/>
              <a:gd name="connsiteY22" fmla="*/ 420329 h 545690"/>
              <a:gd name="connsiteX23" fmla="*/ 3554361 w 5877232"/>
              <a:gd name="connsiteY23" fmla="*/ 7374 h 545690"/>
              <a:gd name="connsiteX24" fmla="*/ 3687097 w 5877232"/>
              <a:gd name="connsiteY24" fmla="*/ 412954 h 545690"/>
              <a:gd name="connsiteX25" fmla="*/ 3849329 w 5877232"/>
              <a:gd name="connsiteY25" fmla="*/ 7374 h 545690"/>
              <a:gd name="connsiteX26" fmla="*/ 4004187 w 5877232"/>
              <a:gd name="connsiteY26" fmla="*/ 435077 h 545690"/>
              <a:gd name="connsiteX27" fmla="*/ 4166419 w 5877232"/>
              <a:gd name="connsiteY27" fmla="*/ 7374 h 545690"/>
              <a:gd name="connsiteX28" fmla="*/ 4299155 w 5877232"/>
              <a:gd name="connsiteY28" fmla="*/ 412954 h 545690"/>
              <a:gd name="connsiteX29" fmla="*/ 4476135 w 5877232"/>
              <a:gd name="connsiteY29" fmla="*/ 0 h 545690"/>
              <a:gd name="connsiteX30" fmla="*/ 4616245 w 5877232"/>
              <a:gd name="connsiteY30" fmla="*/ 427703 h 545690"/>
              <a:gd name="connsiteX31" fmla="*/ 4785852 w 5877232"/>
              <a:gd name="connsiteY31" fmla="*/ 7374 h 545690"/>
              <a:gd name="connsiteX32" fmla="*/ 4925961 w 5877232"/>
              <a:gd name="connsiteY32" fmla="*/ 435077 h 545690"/>
              <a:gd name="connsiteX33" fmla="*/ 5080819 w 5877232"/>
              <a:gd name="connsiteY33" fmla="*/ 7374 h 545690"/>
              <a:gd name="connsiteX34" fmla="*/ 5228303 w 5877232"/>
              <a:gd name="connsiteY34" fmla="*/ 427703 h 545690"/>
              <a:gd name="connsiteX35" fmla="*/ 5375787 w 5877232"/>
              <a:gd name="connsiteY35" fmla="*/ 7374 h 545690"/>
              <a:gd name="connsiteX36" fmla="*/ 5560142 w 5877232"/>
              <a:gd name="connsiteY36" fmla="*/ 427703 h 545690"/>
              <a:gd name="connsiteX37" fmla="*/ 5700252 w 5877232"/>
              <a:gd name="connsiteY37" fmla="*/ 0 h 545690"/>
              <a:gd name="connsiteX38" fmla="*/ 5877232 w 5877232"/>
              <a:gd name="connsiteY38" fmla="*/ 368709 h 545690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82413 w 5877232"/>
              <a:gd name="connsiteY20" fmla="*/ 530942 h 648929"/>
              <a:gd name="connsiteX21" fmla="*/ 3229897 w 5877232"/>
              <a:gd name="connsiteY21" fmla="*/ 103239 h 648929"/>
              <a:gd name="connsiteX22" fmla="*/ 3399503 w 5877232"/>
              <a:gd name="connsiteY22" fmla="*/ 523568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99503 w 5877232"/>
              <a:gd name="connsiteY22" fmla="*/ 523568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516193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265471 h 648929"/>
              <a:gd name="connsiteX25" fmla="*/ 3849329 w 5877232"/>
              <a:gd name="connsiteY25" fmla="*/ 110613 h 648929"/>
              <a:gd name="connsiteX26" fmla="*/ 4004187 w 5877232"/>
              <a:gd name="connsiteY26" fmla="*/ 53831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24464 h 648929"/>
              <a:gd name="connsiteX1" fmla="*/ 162232 w 5877232"/>
              <a:gd name="connsiteY1" fmla="*/ 117987 h 648929"/>
              <a:gd name="connsiteX2" fmla="*/ 309716 w 5877232"/>
              <a:gd name="connsiteY2" fmla="*/ 346587 h 648929"/>
              <a:gd name="connsiteX3" fmla="*/ 479323 w 5877232"/>
              <a:gd name="connsiteY3" fmla="*/ 117987 h 648929"/>
              <a:gd name="connsiteX4" fmla="*/ 619432 w 5877232"/>
              <a:gd name="connsiteY4" fmla="*/ 553065 h 648929"/>
              <a:gd name="connsiteX5" fmla="*/ 781664 w 5877232"/>
              <a:gd name="connsiteY5" fmla="*/ 110613 h 648929"/>
              <a:gd name="connsiteX6" fmla="*/ 914400 w 5877232"/>
              <a:gd name="connsiteY6" fmla="*/ 390832 h 648929"/>
              <a:gd name="connsiteX7" fmla="*/ 1069258 w 5877232"/>
              <a:gd name="connsiteY7" fmla="*/ 117987 h 648929"/>
              <a:gd name="connsiteX8" fmla="*/ 1224116 w 5877232"/>
              <a:gd name="connsiteY8" fmla="*/ 294968 h 648929"/>
              <a:gd name="connsiteX9" fmla="*/ 1393723 w 5877232"/>
              <a:gd name="connsiteY9" fmla="*/ 110613 h 648929"/>
              <a:gd name="connsiteX10" fmla="*/ 1548581 w 5877232"/>
              <a:gd name="connsiteY10" fmla="*/ 265471 h 648929"/>
              <a:gd name="connsiteX11" fmla="*/ 1703439 w 5877232"/>
              <a:gd name="connsiteY11" fmla="*/ 110613 h 648929"/>
              <a:gd name="connsiteX12" fmla="*/ 1858297 w 5877232"/>
              <a:gd name="connsiteY12" fmla="*/ 287594 h 648929"/>
              <a:gd name="connsiteX13" fmla="*/ 2005781 w 5877232"/>
              <a:gd name="connsiteY13" fmla="*/ 110613 h 648929"/>
              <a:gd name="connsiteX14" fmla="*/ 2175387 w 5877232"/>
              <a:gd name="connsiteY14" fmla="*/ 648929 h 648929"/>
              <a:gd name="connsiteX15" fmla="*/ 2308123 w 5877232"/>
              <a:gd name="connsiteY15" fmla="*/ 110613 h 648929"/>
              <a:gd name="connsiteX16" fmla="*/ 2462981 w 5877232"/>
              <a:gd name="connsiteY16" fmla="*/ 294968 h 648929"/>
              <a:gd name="connsiteX17" fmla="*/ 2610464 w 5877232"/>
              <a:gd name="connsiteY17" fmla="*/ 125361 h 648929"/>
              <a:gd name="connsiteX18" fmla="*/ 2743200 w 5877232"/>
              <a:gd name="connsiteY18" fmla="*/ 0 h 648929"/>
              <a:gd name="connsiteX19" fmla="*/ 2912806 w 5877232"/>
              <a:gd name="connsiteY19" fmla="*/ 103239 h 648929"/>
              <a:gd name="connsiteX20" fmla="*/ 3060290 w 5877232"/>
              <a:gd name="connsiteY20" fmla="*/ 309717 h 648929"/>
              <a:gd name="connsiteX21" fmla="*/ 3229897 w 5877232"/>
              <a:gd name="connsiteY21" fmla="*/ 103239 h 648929"/>
              <a:gd name="connsiteX22" fmla="*/ 3384755 w 5877232"/>
              <a:gd name="connsiteY22" fmla="*/ 280220 h 648929"/>
              <a:gd name="connsiteX23" fmla="*/ 3554361 w 5877232"/>
              <a:gd name="connsiteY23" fmla="*/ 110613 h 648929"/>
              <a:gd name="connsiteX24" fmla="*/ 3687097 w 5877232"/>
              <a:gd name="connsiteY24" fmla="*/ 265471 h 648929"/>
              <a:gd name="connsiteX25" fmla="*/ 3849329 w 5877232"/>
              <a:gd name="connsiteY25" fmla="*/ 110613 h 648929"/>
              <a:gd name="connsiteX26" fmla="*/ 4004187 w 5877232"/>
              <a:gd name="connsiteY26" fmla="*/ 258096 h 648929"/>
              <a:gd name="connsiteX27" fmla="*/ 4166419 w 5877232"/>
              <a:gd name="connsiteY27" fmla="*/ 110613 h 648929"/>
              <a:gd name="connsiteX28" fmla="*/ 4299155 w 5877232"/>
              <a:gd name="connsiteY28" fmla="*/ 516193 h 648929"/>
              <a:gd name="connsiteX29" fmla="*/ 4476135 w 5877232"/>
              <a:gd name="connsiteY29" fmla="*/ 103239 h 648929"/>
              <a:gd name="connsiteX30" fmla="*/ 4616245 w 5877232"/>
              <a:gd name="connsiteY30" fmla="*/ 530942 h 648929"/>
              <a:gd name="connsiteX31" fmla="*/ 4785852 w 5877232"/>
              <a:gd name="connsiteY31" fmla="*/ 110613 h 648929"/>
              <a:gd name="connsiteX32" fmla="*/ 4925961 w 5877232"/>
              <a:gd name="connsiteY32" fmla="*/ 538316 h 648929"/>
              <a:gd name="connsiteX33" fmla="*/ 5080819 w 5877232"/>
              <a:gd name="connsiteY33" fmla="*/ 110613 h 648929"/>
              <a:gd name="connsiteX34" fmla="*/ 5228303 w 5877232"/>
              <a:gd name="connsiteY34" fmla="*/ 530942 h 648929"/>
              <a:gd name="connsiteX35" fmla="*/ 5375787 w 5877232"/>
              <a:gd name="connsiteY35" fmla="*/ 110613 h 648929"/>
              <a:gd name="connsiteX36" fmla="*/ 5560142 w 5877232"/>
              <a:gd name="connsiteY36" fmla="*/ 530942 h 648929"/>
              <a:gd name="connsiteX37" fmla="*/ 5700252 w 5877232"/>
              <a:gd name="connsiteY37" fmla="*/ 103239 h 648929"/>
              <a:gd name="connsiteX38" fmla="*/ 5877232 w 5877232"/>
              <a:gd name="connsiteY38" fmla="*/ 471948 h 648929"/>
              <a:gd name="connsiteX0" fmla="*/ 0 w 5877232"/>
              <a:gd name="connsiteY0" fmla="*/ 346587 h 671052"/>
              <a:gd name="connsiteX1" fmla="*/ 162232 w 5877232"/>
              <a:gd name="connsiteY1" fmla="*/ 140110 h 671052"/>
              <a:gd name="connsiteX2" fmla="*/ 309716 w 5877232"/>
              <a:gd name="connsiteY2" fmla="*/ 368710 h 671052"/>
              <a:gd name="connsiteX3" fmla="*/ 479323 w 5877232"/>
              <a:gd name="connsiteY3" fmla="*/ 140110 h 671052"/>
              <a:gd name="connsiteX4" fmla="*/ 619432 w 5877232"/>
              <a:gd name="connsiteY4" fmla="*/ 575188 h 671052"/>
              <a:gd name="connsiteX5" fmla="*/ 781664 w 5877232"/>
              <a:gd name="connsiteY5" fmla="*/ 132736 h 671052"/>
              <a:gd name="connsiteX6" fmla="*/ 914400 w 5877232"/>
              <a:gd name="connsiteY6" fmla="*/ 412955 h 671052"/>
              <a:gd name="connsiteX7" fmla="*/ 1069258 w 5877232"/>
              <a:gd name="connsiteY7" fmla="*/ 140110 h 671052"/>
              <a:gd name="connsiteX8" fmla="*/ 1224116 w 5877232"/>
              <a:gd name="connsiteY8" fmla="*/ 317091 h 671052"/>
              <a:gd name="connsiteX9" fmla="*/ 1393723 w 5877232"/>
              <a:gd name="connsiteY9" fmla="*/ 132736 h 671052"/>
              <a:gd name="connsiteX10" fmla="*/ 1548581 w 5877232"/>
              <a:gd name="connsiteY10" fmla="*/ 287594 h 671052"/>
              <a:gd name="connsiteX11" fmla="*/ 1703439 w 5877232"/>
              <a:gd name="connsiteY11" fmla="*/ 132736 h 671052"/>
              <a:gd name="connsiteX12" fmla="*/ 1858297 w 5877232"/>
              <a:gd name="connsiteY12" fmla="*/ 309717 h 671052"/>
              <a:gd name="connsiteX13" fmla="*/ 2005781 w 5877232"/>
              <a:gd name="connsiteY13" fmla="*/ 132736 h 671052"/>
              <a:gd name="connsiteX14" fmla="*/ 2175387 w 5877232"/>
              <a:gd name="connsiteY14" fmla="*/ 671052 h 671052"/>
              <a:gd name="connsiteX15" fmla="*/ 2308123 w 5877232"/>
              <a:gd name="connsiteY15" fmla="*/ 132736 h 671052"/>
              <a:gd name="connsiteX16" fmla="*/ 2462981 w 5877232"/>
              <a:gd name="connsiteY16" fmla="*/ 317091 h 671052"/>
              <a:gd name="connsiteX17" fmla="*/ 2610464 w 5877232"/>
              <a:gd name="connsiteY17" fmla="*/ 147484 h 671052"/>
              <a:gd name="connsiteX18" fmla="*/ 2743200 w 5877232"/>
              <a:gd name="connsiteY18" fmla="*/ 22123 h 671052"/>
              <a:gd name="connsiteX19" fmla="*/ 2912806 w 5877232"/>
              <a:gd name="connsiteY19" fmla="*/ 125362 h 671052"/>
              <a:gd name="connsiteX20" fmla="*/ 3060290 w 5877232"/>
              <a:gd name="connsiteY20" fmla="*/ 331840 h 671052"/>
              <a:gd name="connsiteX21" fmla="*/ 3229897 w 5877232"/>
              <a:gd name="connsiteY21" fmla="*/ 125362 h 671052"/>
              <a:gd name="connsiteX22" fmla="*/ 3384755 w 5877232"/>
              <a:gd name="connsiteY22" fmla="*/ 302343 h 671052"/>
              <a:gd name="connsiteX23" fmla="*/ 3554361 w 5877232"/>
              <a:gd name="connsiteY23" fmla="*/ 132736 h 671052"/>
              <a:gd name="connsiteX24" fmla="*/ 3687097 w 5877232"/>
              <a:gd name="connsiteY24" fmla="*/ 287594 h 671052"/>
              <a:gd name="connsiteX25" fmla="*/ 3849329 w 5877232"/>
              <a:gd name="connsiteY25" fmla="*/ 132736 h 671052"/>
              <a:gd name="connsiteX26" fmla="*/ 4004187 w 5877232"/>
              <a:gd name="connsiteY26" fmla="*/ 280219 h 671052"/>
              <a:gd name="connsiteX27" fmla="*/ 4166419 w 5877232"/>
              <a:gd name="connsiteY27" fmla="*/ 132736 h 671052"/>
              <a:gd name="connsiteX28" fmla="*/ 4277032 w 5877232"/>
              <a:gd name="connsiteY28" fmla="*/ 0 h 671052"/>
              <a:gd name="connsiteX29" fmla="*/ 4476135 w 5877232"/>
              <a:gd name="connsiteY29" fmla="*/ 125362 h 671052"/>
              <a:gd name="connsiteX30" fmla="*/ 4616245 w 5877232"/>
              <a:gd name="connsiteY30" fmla="*/ 553065 h 671052"/>
              <a:gd name="connsiteX31" fmla="*/ 4785852 w 5877232"/>
              <a:gd name="connsiteY31" fmla="*/ 132736 h 671052"/>
              <a:gd name="connsiteX32" fmla="*/ 4925961 w 5877232"/>
              <a:gd name="connsiteY32" fmla="*/ 560439 h 671052"/>
              <a:gd name="connsiteX33" fmla="*/ 5080819 w 5877232"/>
              <a:gd name="connsiteY33" fmla="*/ 132736 h 671052"/>
              <a:gd name="connsiteX34" fmla="*/ 5228303 w 5877232"/>
              <a:gd name="connsiteY34" fmla="*/ 553065 h 671052"/>
              <a:gd name="connsiteX35" fmla="*/ 5375787 w 5877232"/>
              <a:gd name="connsiteY35" fmla="*/ 132736 h 671052"/>
              <a:gd name="connsiteX36" fmla="*/ 5560142 w 5877232"/>
              <a:gd name="connsiteY36" fmla="*/ 553065 h 671052"/>
              <a:gd name="connsiteX37" fmla="*/ 5700252 w 5877232"/>
              <a:gd name="connsiteY37" fmla="*/ 125362 h 671052"/>
              <a:gd name="connsiteX38" fmla="*/ 5877232 w 5877232"/>
              <a:gd name="connsiteY38" fmla="*/ 494071 h 671052"/>
              <a:gd name="connsiteX0" fmla="*/ 0 w 5877232"/>
              <a:gd name="connsiteY0" fmla="*/ 390832 h 715297"/>
              <a:gd name="connsiteX1" fmla="*/ 162232 w 5877232"/>
              <a:gd name="connsiteY1" fmla="*/ 184355 h 715297"/>
              <a:gd name="connsiteX2" fmla="*/ 309716 w 5877232"/>
              <a:gd name="connsiteY2" fmla="*/ 412955 h 715297"/>
              <a:gd name="connsiteX3" fmla="*/ 479323 w 5877232"/>
              <a:gd name="connsiteY3" fmla="*/ 184355 h 715297"/>
              <a:gd name="connsiteX4" fmla="*/ 619432 w 5877232"/>
              <a:gd name="connsiteY4" fmla="*/ 619433 h 715297"/>
              <a:gd name="connsiteX5" fmla="*/ 781664 w 5877232"/>
              <a:gd name="connsiteY5" fmla="*/ 176981 h 715297"/>
              <a:gd name="connsiteX6" fmla="*/ 914400 w 5877232"/>
              <a:gd name="connsiteY6" fmla="*/ 457200 h 715297"/>
              <a:gd name="connsiteX7" fmla="*/ 1069258 w 5877232"/>
              <a:gd name="connsiteY7" fmla="*/ 184355 h 715297"/>
              <a:gd name="connsiteX8" fmla="*/ 1224116 w 5877232"/>
              <a:gd name="connsiteY8" fmla="*/ 361336 h 715297"/>
              <a:gd name="connsiteX9" fmla="*/ 1393723 w 5877232"/>
              <a:gd name="connsiteY9" fmla="*/ 176981 h 715297"/>
              <a:gd name="connsiteX10" fmla="*/ 1548581 w 5877232"/>
              <a:gd name="connsiteY10" fmla="*/ 331839 h 715297"/>
              <a:gd name="connsiteX11" fmla="*/ 1703439 w 5877232"/>
              <a:gd name="connsiteY11" fmla="*/ 176981 h 715297"/>
              <a:gd name="connsiteX12" fmla="*/ 1858297 w 5877232"/>
              <a:gd name="connsiteY12" fmla="*/ 353962 h 715297"/>
              <a:gd name="connsiteX13" fmla="*/ 2005781 w 5877232"/>
              <a:gd name="connsiteY13" fmla="*/ 176981 h 715297"/>
              <a:gd name="connsiteX14" fmla="*/ 2175387 w 5877232"/>
              <a:gd name="connsiteY14" fmla="*/ 715297 h 715297"/>
              <a:gd name="connsiteX15" fmla="*/ 2308123 w 5877232"/>
              <a:gd name="connsiteY15" fmla="*/ 176981 h 715297"/>
              <a:gd name="connsiteX16" fmla="*/ 2462981 w 5877232"/>
              <a:gd name="connsiteY16" fmla="*/ 361336 h 715297"/>
              <a:gd name="connsiteX17" fmla="*/ 2610464 w 5877232"/>
              <a:gd name="connsiteY17" fmla="*/ 191729 h 715297"/>
              <a:gd name="connsiteX18" fmla="*/ 2743200 w 5877232"/>
              <a:gd name="connsiteY18" fmla="*/ 66368 h 715297"/>
              <a:gd name="connsiteX19" fmla="*/ 2912806 w 5877232"/>
              <a:gd name="connsiteY19" fmla="*/ 169607 h 715297"/>
              <a:gd name="connsiteX20" fmla="*/ 3060290 w 5877232"/>
              <a:gd name="connsiteY20" fmla="*/ 376085 h 715297"/>
              <a:gd name="connsiteX21" fmla="*/ 3229897 w 5877232"/>
              <a:gd name="connsiteY21" fmla="*/ 169607 h 715297"/>
              <a:gd name="connsiteX22" fmla="*/ 3384755 w 5877232"/>
              <a:gd name="connsiteY22" fmla="*/ 346588 h 715297"/>
              <a:gd name="connsiteX23" fmla="*/ 3554361 w 5877232"/>
              <a:gd name="connsiteY23" fmla="*/ 176981 h 715297"/>
              <a:gd name="connsiteX24" fmla="*/ 3687097 w 5877232"/>
              <a:gd name="connsiteY24" fmla="*/ 331839 h 715297"/>
              <a:gd name="connsiteX25" fmla="*/ 3849329 w 5877232"/>
              <a:gd name="connsiteY25" fmla="*/ 176981 h 715297"/>
              <a:gd name="connsiteX26" fmla="*/ 4004187 w 5877232"/>
              <a:gd name="connsiteY26" fmla="*/ 324464 h 715297"/>
              <a:gd name="connsiteX27" fmla="*/ 4166419 w 5877232"/>
              <a:gd name="connsiteY27" fmla="*/ 176981 h 715297"/>
              <a:gd name="connsiteX28" fmla="*/ 4306529 w 5877232"/>
              <a:gd name="connsiteY28" fmla="*/ 0 h 715297"/>
              <a:gd name="connsiteX29" fmla="*/ 4476135 w 5877232"/>
              <a:gd name="connsiteY29" fmla="*/ 169607 h 715297"/>
              <a:gd name="connsiteX30" fmla="*/ 4616245 w 5877232"/>
              <a:gd name="connsiteY30" fmla="*/ 597310 h 715297"/>
              <a:gd name="connsiteX31" fmla="*/ 4785852 w 5877232"/>
              <a:gd name="connsiteY31" fmla="*/ 176981 h 715297"/>
              <a:gd name="connsiteX32" fmla="*/ 4925961 w 5877232"/>
              <a:gd name="connsiteY32" fmla="*/ 604684 h 715297"/>
              <a:gd name="connsiteX33" fmla="*/ 5080819 w 5877232"/>
              <a:gd name="connsiteY33" fmla="*/ 176981 h 715297"/>
              <a:gd name="connsiteX34" fmla="*/ 5228303 w 5877232"/>
              <a:gd name="connsiteY34" fmla="*/ 597310 h 715297"/>
              <a:gd name="connsiteX35" fmla="*/ 5375787 w 5877232"/>
              <a:gd name="connsiteY35" fmla="*/ 176981 h 715297"/>
              <a:gd name="connsiteX36" fmla="*/ 5560142 w 5877232"/>
              <a:gd name="connsiteY36" fmla="*/ 597310 h 715297"/>
              <a:gd name="connsiteX37" fmla="*/ 5700252 w 5877232"/>
              <a:gd name="connsiteY37" fmla="*/ 169607 h 715297"/>
              <a:gd name="connsiteX38" fmla="*/ 5877232 w 5877232"/>
              <a:gd name="connsiteY38" fmla="*/ 538316 h 715297"/>
              <a:gd name="connsiteX0" fmla="*/ 0 w 5877232"/>
              <a:gd name="connsiteY0" fmla="*/ 398205 h 722670"/>
              <a:gd name="connsiteX1" fmla="*/ 162232 w 5877232"/>
              <a:gd name="connsiteY1" fmla="*/ 191728 h 722670"/>
              <a:gd name="connsiteX2" fmla="*/ 309716 w 5877232"/>
              <a:gd name="connsiteY2" fmla="*/ 420328 h 722670"/>
              <a:gd name="connsiteX3" fmla="*/ 479323 w 5877232"/>
              <a:gd name="connsiteY3" fmla="*/ 191728 h 722670"/>
              <a:gd name="connsiteX4" fmla="*/ 619432 w 5877232"/>
              <a:gd name="connsiteY4" fmla="*/ 626806 h 722670"/>
              <a:gd name="connsiteX5" fmla="*/ 781664 w 5877232"/>
              <a:gd name="connsiteY5" fmla="*/ 184354 h 722670"/>
              <a:gd name="connsiteX6" fmla="*/ 914400 w 5877232"/>
              <a:gd name="connsiteY6" fmla="*/ 464573 h 722670"/>
              <a:gd name="connsiteX7" fmla="*/ 1069258 w 5877232"/>
              <a:gd name="connsiteY7" fmla="*/ 191728 h 722670"/>
              <a:gd name="connsiteX8" fmla="*/ 1224116 w 5877232"/>
              <a:gd name="connsiteY8" fmla="*/ 368709 h 722670"/>
              <a:gd name="connsiteX9" fmla="*/ 1393723 w 5877232"/>
              <a:gd name="connsiteY9" fmla="*/ 184354 h 722670"/>
              <a:gd name="connsiteX10" fmla="*/ 1548581 w 5877232"/>
              <a:gd name="connsiteY10" fmla="*/ 339212 h 722670"/>
              <a:gd name="connsiteX11" fmla="*/ 1703439 w 5877232"/>
              <a:gd name="connsiteY11" fmla="*/ 184354 h 722670"/>
              <a:gd name="connsiteX12" fmla="*/ 1858297 w 5877232"/>
              <a:gd name="connsiteY12" fmla="*/ 361335 h 722670"/>
              <a:gd name="connsiteX13" fmla="*/ 2005781 w 5877232"/>
              <a:gd name="connsiteY13" fmla="*/ 184354 h 722670"/>
              <a:gd name="connsiteX14" fmla="*/ 2175387 w 5877232"/>
              <a:gd name="connsiteY14" fmla="*/ 722670 h 722670"/>
              <a:gd name="connsiteX15" fmla="*/ 2308123 w 5877232"/>
              <a:gd name="connsiteY15" fmla="*/ 184354 h 722670"/>
              <a:gd name="connsiteX16" fmla="*/ 2462981 w 5877232"/>
              <a:gd name="connsiteY16" fmla="*/ 368709 h 722670"/>
              <a:gd name="connsiteX17" fmla="*/ 2610464 w 5877232"/>
              <a:gd name="connsiteY17" fmla="*/ 199102 h 722670"/>
              <a:gd name="connsiteX18" fmla="*/ 2743200 w 5877232"/>
              <a:gd name="connsiteY18" fmla="*/ 73741 h 722670"/>
              <a:gd name="connsiteX19" fmla="*/ 2912806 w 5877232"/>
              <a:gd name="connsiteY19" fmla="*/ 176980 h 722670"/>
              <a:gd name="connsiteX20" fmla="*/ 3060290 w 5877232"/>
              <a:gd name="connsiteY20" fmla="*/ 383458 h 722670"/>
              <a:gd name="connsiteX21" fmla="*/ 3229897 w 5877232"/>
              <a:gd name="connsiteY21" fmla="*/ 176980 h 722670"/>
              <a:gd name="connsiteX22" fmla="*/ 3384755 w 5877232"/>
              <a:gd name="connsiteY22" fmla="*/ 353961 h 722670"/>
              <a:gd name="connsiteX23" fmla="*/ 3554361 w 5877232"/>
              <a:gd name="connsiteY23" fmla="*/ 184354 h 722670"/>
              <a:gd name="connsiteX24" fmla="*/ 3687097 w 5877232"/>
              <a:gd name="connsiteY24" fmla="*/ 339212 h 722670"/>
              <a:gd name="connsiteX25" fmla="*/ 3849329 w 5877232"/>
              <a:gd name="connsiteY25" fmla="*/ 184354 h 722670"/>
              <a:gd name="connsiteX26" fmla="*/ 4004187 w 5877232"/>
              <a:gd name="connsiteY26" fmla="*/ 331837 h 722670"/>
              <a:gd name="connsiteX27" fmla="*/ 4166419 w 5877232"/>
              <a:gd name="connsiteY27" fmla="*/ 184354 h 722670"/>
              <a:gd name="connsiteX28" fmla="*/ 4306529 w 5877232"/>
              <a:gd name="connsiteY28" fmla="*/ 7373 h 722670"/>
              <a:gd name="connsiteX29" fmla="*/ 4476135 w 5877232"/>
              <a:gd name="connsiteY29" fmla="*/ 176980 h 722670"/>
              <a:gd name="connsiteX30" fmla="*/ 4616245 w 5877232"/>
              <a:gd name="connsiteY30" fmla="*/ 0 h 722670"/>
              <a:gd name="connsiteX31" fmla="*/ 4785852 w 5877232"/>
              <a:gd name="connsiteY31" fmla="*/ 184354 h 722670"/>
              <a:gd name="connsiteX32" fmla="*/ 4925961 w 5877232"/>
              <a:gd name="connsiteY32" fmla="*/ 612057 h 722670"/>
              <a:gd name="connsiteX33" fmla="*/ 5080819 w 5877232"/>
              <a:gd name="connsiteY33" fmla="*/ 184354 h 722670"/>
              <a:gd name="connsiteX34" fmla="*/ 5228303 w 5877232"/>
              <a:gd name="connsiteY34" fmla="*/ 604683 h 722670"/>
              <a:gd name="connsiteX35" fmla="*/ 5375787 w 5877232"/>
              <a:gd name="connsiteY35" fmla="*/ 184354 h 722670"/>
              <a:gd name="connsiteX36" fmla="*/ 5560142 w 5877232"/>
              <a:gd name="connsiteY36" fmla="*/ 604683 h 722670"/>
              <a:gd name="connsiteX37" fmla="*/ 5700252 w 5877232"/>
              <a:gd name="connsiteY37" fmla="*/ 176980 h 722670"/>
              <a:gd name="connsiteX38" fmla="*/ 5877232 w 5877232"/>
              <a:gd name="connsiteY38" fmla="*/ 545689 h 722670"/>
              <a:gd name="connsiteX0" fmla="*/ 0 w 5877232"/>
              <a:gd name="connsiteY0" fmla="*/ 398205 h 722670"/>
              <a:gd name="connsiteX1" fmla="*/ 162232 w 5877232"/>
              <a:gd name="connsiteY1" fmla="*/ 191728 h 722670"/>
              <a:gd name="connsiteX2" fmla="*/ 309716 w 5877232"/>
              <a:gd name="connsiteY2" fmla="*/ 420328 h 722670"/>
              <a:gd name="connsiteX3" fmla="*/ 479323 w 5877232"/>
              <a:gd name="connsiteY3" fmla="*/ 191728 h 722670"/>
              <a:gd name="connsiteX4" fmla="*/ 619432 w 5877232"/>
              <a:gd name="connsiteY4" fmla="*/ 626806 h 722670"/>
              <a:gd name="connsiteX5" fmla="*/ 781664 w 5877232"/>
              <a:gd name="connsiteY5" fmla="*/ 184354 h 722670"/>
              <a:gd name="connsiteX6" fmla="*/ 914400 w 5877232"/>
              <a:gd name="connsiteY6" fmla="*/ 464573 h 722670"/>
              <a:gd name="connsiteX7" fmla="*/ 1069258 w 5877232"/>
              <a:gd name="connsiteY7" fmla="*/ 191728 h 722670"/>
              <a:gd name="connsiteX8" fmla="*/ 1224116 w 5877232"/>
              <a:gd name="connsiteY8" fmla="*/ 368709 h 722670"/>
              <a:gd name="connsiteX9" fmla="*/ 1393723 w 5877232"/>
              <a:gd name="connsiteY9" fmla="*/ 184354 h 722670"/>
              <a:gd name="connsiteX10" fmla="*/ 1548581 w 5877232"/>
              <a:gd name="connsiteY10" fmla="*/ 339212 h 722670"/>
              <a:gd name="connsiteX11" fmla="*/ 1703439 w 5877232"/>
              <a:gd name="connsiteY11" fmla="*/ 184354 h 722670"/>
              <a:gd name="connsiteX12" fmla="*/ 1858297 w 5877232"/>
              <a:gd name="connsiteY12" fmla="*/ 361335 h 722670"/>
              <a:gd name="connsiteX13" fmla="*/ 2005781 w 5877232"/>
              <a:gd name="connsiteY13" fmla="*/ 184354 h 722670"/>
              <a:gd name="connsiteX14" fmla="*/ 2175387 w 5877232"/>
              <a:gd name="connsiteY14" fmla="*/ 722670 h 722670"/>
              <a:gd name="connsiteX15" fmla="*/ 2308123 w 5877232"/>
              <a:gd name="connsiteY15" fmla="*/ 184354 h 722670"/>
              <a:gd name="connsiteX16" fmla="*/ 2462981 w 5877232"/>
              <a:gd name="connsiteY16" fmla="*/ 368709 h 722670"/>
              <a:gd name="connsiteX17" fmla="*/ 2610464 w 5877232"/>
              <a:gd name="connsiteY17" fmla="*/ 199102 h 722670"/>
              <a:gd name="connsiteX18" fmla="*/ 2743200 w 5877232"/>
              <a:gd name="connsiteY18" fmla="*/ 73741 h 722670"/>
              <a:gd name="connsiteX19" fmla="*/ 2912806 w 5877232"/>
              <a:gd name="connsiteY19" fmla="*/ 176980 h 722670"/>
              <a:gd name="connsiteX20" fmla="*/ 3060290 w 5877232"/>
              <a:gd name="connsiteY20" fmla="*/ 383458 h 722670"/>
              <a:gd name="connsiteX21" fmla="*/ 3229897 w 5877232"/>
              <a:gd name="connsiteY21" fmla="*/ 176980 h 722670"/>
              <a:gd name="connsiteX22" fmla="*/ 3384755 w 5877232"/>
              <a:gd name="connsiteY22" fmla="*/ 353961 h 722670"/>
              <a:gd name="connsiteX23" fmla="*/ 3554361 w 5877232"/>
              <a:gd name="connsiteY23" fmla="*/ 184354 h 722670"/>
              <a:gd name="connsiteX24" fmla="*/ 3687097 w 5877232"/>
              <a:gd name="connsiteY24" fmla="*/ 339212 h 722670"/>
              <a:gd name="connsiteX25" fmla="*/ 3849329 w 5877232"/>
              <a:gd name="connsiteY25" fmla="*/ 184354 h 722670"/>
              <a:gd name="connsiteX26" fmla="*/ 4004187 w 5877232"/>
              <a:gd name="connsiteY26" fmla="*/ 331837 h 722670"/>
              <a:gd name="connsiteX27" fmla="*/ 4166419 w 5877232"/>
              <a:gd name="connsiteY27" fmla="*/ 184354 h 722670"/>
              <a:gd name="connsiteX28" fmla="*/ 4306529 w 5877232"/>
              <a:gd name="connsiteY28" fmla="*/ 7373 h 722670"/>
              <a:gd name="connsiteX29" fmla="*/ 4476135 w 5877232"/>
              <a:gd name="connsiteY29" fmla="*/ 176980 h 722670"/>
              <a:gd name="connsiteX30" fmla="*/ 4616245 w 5877232"/>
              <a:gd name="connsiteY30" fmla="*/ 0 h 722670"/>
              <a:gd name="connsiteX31" fmla="*/ 4785852 w 5877232"/>
              <a:gd name="connsiteY31" fmla="*/ 184354 h 722670"/>
              <a:gd name="connsiteX32" fmla="*/ 4925961 w 5877232"/>
              <a:gd name="connsiteY32" fmla="*/ 457199 h 722670"/>
              <a:gd name="connsiteX33" fmla="*/ 5080819 w 5877232"/>
              <a:gd name="connsiteY33" fmla="*/ 184354 h 722670"/>
              <a:gd name="connsiteX34" fmla="*/ 5228303 w 5877232"/>
              <a:gd name="connsiteY34" fmla="*/ 604683 h 722670"/>
              <a:gd name="connsiteX35" fmla="*/ 5375787 w 5877232"/>
              <a:gd name="connsiteY35" fmla="*/ 184354 h 722670"/>
              <a:gd name="connsiteX36" fmla="*/ 5560142 w 5877232"/>
              <a:gd name="connsiteY36" fmla="*/ 604683 h 722670"/>
              <a:gd name="connsiteX37" fmla="*/ 5700252 w 5877232"/>
              <a:gd name="connsiteY37" fmla="*/ 176980 h 722670"/>
              <a:gd name="connsiteX38" fmla="*/ 5877232 w 5877232"/>
              <a:gd name="connsiteY38" fmla="*/ 545689 h 722670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19432 w 5877232"/>
              <a:gd name="connsiteY4" fmla="*/ 825910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60142 w 5877232"/>
              <a:gd name="connsiteY36" fmla="*/ 803787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19432 w 5877232"/>
              <a:gd name="connsiteY4" fmla="*/ 825910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23271 w 5877232"/>
              <a:gd name="connsiteY36" fmla="*/ 213851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32761 w 5877232"/>
              <a:gd name="connsiteY4" fmla="*/ 820578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23271 w 5877232"/>
              <a:gd name="connsiteY36" fmla="*/ 213851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  <a:gd name="connsiteX0" fmla="*/ 0 w 5877232"/>
              <a:gd name="connsiteY0" fmla="*/ 597309 h 921774"/>
              <a:gd name="connsiteX1" fmla="*/ 162232 w 5877232"/>
              <a:gd name="connsiteY1" fmla="*/ 390832 h 921774"/>
              <a:gd name="connsiteX2" fmla="*/ 309716 w 5877232"/>
              <a:gd name="connsiteY2" fmla="*/ 619432 h 921774"/>
              <a:gd name="connsiteX3" fmla="*/ 479323 w 5877232"/>
              <a:gd name="connsiteY3" fmla="*/ 390832 h 921774"/>
              <a:gd name="connsiteX4" fmla="*/ 619432 w 5877232"/>
              <a:gd name="connsiteY4" fmla="*/ 820578 h 921774"/>
              <a:gd name="connsiteX5" fmla="*/ 781664 w 5877232"/>
              <a:gd name="connsiteY5" fmla="*/ 383458 h 921774"/>
              <a:gd name="connsiteX6" fmla="*/ 914400 w 5877232"/>
              <a:gd name="connsiteY6" fmla="*/ 663677 h 921774"/>
              <a:gd name="connsiteX7" fmla="*/ 1069258 w 5877232"/>
              <a:gd name="connsiteY7" fmla="*/ 390832 h 921774"/>
              <a:gd name="connsiteX8" fmla="*/ 1224116 w 5877232"/>
              <a:gd name="connsiteY8" fmla="*/ 567813 h 921774"/>
              <a:gd name="connsiteX9" fmla="*/ 1393723 w 5877232"/>
              <a:gd name="connsiteY9" fmla="*/ 383458 h 921774"/>
              <a:gd name="connsiteX10" fmla="*/ 1548581 w 5877232"/>
              <a:gd name="connsiteY10" fmla="*/ 538316 h 921774"/>
              <a:gd name="connsiteX11" fmla="*/ 1703439 w 5877232"/>
              <a:gd name="connsiteY11" fmla="*/ 383458 h 921774"/>
              <a:gd name="connsiteX12" fmla="*/ 1858297 w 5877232"/>
              <a:gd name="connsiteY12" fmla="*/ 560439 h 921774"/>
              <a:gd name="connsiteX13" fmla="*/ 2005781 w 5877232"/>
              <a:gd name="connsiteY13" fmla="*/ 383458 h 921774"/>
              <a:gd name="connsiteX14" fmla="*/ 2175387 w 5877232"/>
              <a:gd name="connsiteY14" fmla="*/ 921774 h 921774"/>
              <a:gd name="connsiteX15" fmla="*/ 2308123 w 5877232"/>
              <a:gd name="connsiteY15" fmla="*/ 383458 h 921774"/>
              <a:gd name="connsiteX16" fmla="*/ 2462981 w 5877232"/>
              <a:gd name="connsiteY16" fmla="*/ 567813 h 921774"/>
              <a:gd name="connsiteX17" fmla="*/ 2610464 w 5877232"/>
              <a:gd name="connsiteY17" fmla="*/ 398206 h 921774"/>
              <a:gd name="connsiteX18" fmla="*/ 2743200 w 5877232"/>
              <a:gd name="connsiteY18" fmla="*/ 272845 h 921774"/>
              <a:gd name="connsiteX19" fmla="*/ 2912806 w 5877232"/>
              <a:gd name="connsiteY19" fmla="*/ 376084 h 921774"/>
              <a:gd name="connsiteX20" fmla="*/ 3060290 w 5877232"/>
              <a:gd name="connsiteY20" fmla="*/ 582562 h 921774"/>
              <a:gd name="connsiteX21" fmla="*/ 3229897 w 5877232"/>
              <a:gd name="connsiteY21" fmla="*/ 376084 h 921774"/>
              <a:gd name="connsiteX22" fmla="*/ 3384755 w 5877232"/>
              <a:gd name="connsiteY22" fmla="*/ 553065 h 921774"/>
              <a:gd name="connsiteX23" fmla="*/ 3554361 w 5877232"/>
              <a:gd name="connsiteY23" fmla="*/ 383458 h 921774"/>
              <a:gd name="connsiteX24" fmla="*/ 3687097 w 5877232"/>
              <a:gd name="connsiteY24" fmla="*/ 538316 h 921774"/>
              <a:gd name="connsiteX25" fmla="*/ 3849329 w 5877232"/>
              <a:gd name="connsiteY25" fmla="*/ 383458 h 921774"/>
              <a:gd name="connsiteX26" fmla="*/ 4004187 w 5877232"/>
              <a:gd name="connsiteY26" fmla="*/ 530941 h 921774"/>
              <a:gd name="connsiteX27" fmla="*/ 4166419 w 5877232"/>
              <a:gd name="connsiteY27" fmla="*/ 383458 h 921774"/>
              <a:gd name="connsiteX28" fmla="*/ 4306529 w 5877232"/>
              <a:gd name="connsiteY28" fmla="*/ 206477 h 921774"/>
              <a:gd name="connsiteX29" fmla="*/ 4476135 w 5877232"/>
              <a:gd name="connsiteY29" fmla="*/ 376084 h 921774"/>
              <a:gd name="connsiteX30" fmla="*/ 4616245 w 5877232"/>
              <a:gd name="connsiteY30" fmla="*/ 199104 h 921774"/>
              <a:gd name="connsiteX31" fmla="*/ 4785852 w 5877232"/>
              <a:gd name="connsiteY31" fmla="*/ 383458 h 921774"/>
              <a:gd name="connsiteX32" fmla="*/ 4925961 w 5877232"/>
              <a:gd name="connsiteY32" fmla="*/ 656303 h 921774"/>
              <a:gd name="connsiteX33" fmla="*/ 5080819 w 5877232"/>
              <a:gd name="connsiteY33" fmla="*/ 383458 h 921774"/>
              <a:gd name="connsiteX34" fmla="*/ 5206181 w 5877232"/>
              <a:gd name="connsiteY34" fmla="*/ 0 h 921774"/>
              <a:gd name="connsiteX35" fmla="*/ 5375787 w 5877232"/>
              <a:gd name="connsiteY35" fmla="*/ 383458 h 921774"/>
              <a:gd name="connsiteX36" fmla="*/ 5523271 w 5877232"/>
              <a:gd name="connsiteY36" fmla="*/ 213851 h 921774"/>
              <a:gd name="connsiteX37" fmla="*/ 5700252 w 5877232"/>
              <a:gd name="connsiteY37" fmla="*/ 376084 h 921774"/>
              <a:gd name="connsiteX38" fmla="*/ 5877232 w 5877232"/>
              <a:gd name="connsiteY38" fmla="*/ 744793 h 92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77232" h="921774">
                <a:moveTo>
                  <a:pt x="0" y="597309"/>
                </a:moveTo>
                <a:lnTo>
                  <a:pt x="162232" y="390832"/>
                </a:lnTo>
                <a:lnTo>
                  <a:pt x="309716" y="619432"/>
                </a:lnTo>
                <a:lnTo>
                  <a:pt x="479323" y="390832"/>
                </a:lnTo>
                <a:lnTo>
                  <a:pt x="619432" y="820578"/>
                </a:lnTo>
                <a:lnTo>
                  <a:pt x="781664" y="383458"/>
                </a:lnTo>
                <a:lnTo>
                  <a:pt x="914400" y="663677"/>
                </a:lnTo>
                <a:lnTo>
                  <a:pt x="1069258" y="390832"/>
                </a:lnTo>
                <a:lnTo>
                  <a:pt x="1224116" y="567813"/>
                </a:lnTo>
                <a:lnTo>
                  <a:pt x="1393723" y="383458"/>
                </a:lnTo>
                <a:lnTo>
                  <a:pt x="1548581" y="538316"/>
                </a:lnTo>
                <a:lnTo>
                  <a:pt x="1703439" y="383458"/>
                </a:lnTo>
                <a:lnTo>
                  <a:pt x="1858297" y="560439"/>
                </a:lnTo>
                <a:lnTo>
                  <a:pt x="2005781" y="383458"/>
                </a:lnTo>
                <a:lnTo>
                  <a:pt x="2175387" y="921774"/>
                </a:lnTo>
                <a:lnTo>
                  <a:pt x="2308123" y="383458"/>
                </a:lnTo>
                <a:lnTo>
                  <a:pt x="2462981" y="567813"/>
                </a:lnTo>
                <a:lnTo>
                  <a:pt x="2610464" y="398206"/>
                </a:lnTo>
                <a:lnTo>
                  <a:pt x="2743200" y="272845"/>
                </a:lnTo>
                <a:lnTo>
                  <a:pt x="2912806" y="376084"/>
                </a:lnTo>
                <a:lnTo>
                  <a:pt x="3060290" y="582562"/>
                </a:lnTo>
                <a:lnTo>
                  <a:pt x="3229897" y="376084"/>
                </a:lnTo>
                <a:lnTo>
                  <a:pt x="3384755" y="553065"/>
                </a:lnTo>
                <a:lnTo>
                  <a:pt x="3554361" y="383458"/>
                </a:lnTo>
                <a:lnTo>
                  <a:pt x="3687097" y="538316"/>
                </a:lnTo>
                <a:lnTo>
                  <a:pt x="3849329" y="383458"/>
                </a:lnTo>
                <a:lnTo>
                  <a:pt x="4004187" y="530941"/>
                </a:lnTo>
                <a:lnTo>
                  <a:pt x="4166419" y="383458"/>
                </a:lnTo>
                <a:lnTo>
                  <a:pt x="4306529" y="206477"/>
                </a:lnTo>
                <a:lnTo>
                  <a:pt x="4476135" y="376084"/>
                </a:lnTo>
                <a:lnTo>
                  <a:pt x="4616245" y="199104"/>
                </a:lnTo>
                <a:lnTo>
                  <a:pt x="4785852" y="383458"/>
                </a:lnTo>
                <a:lnTo>
                  <a:pt x="4925961" y="656303"/>
                </a:lnTo>
                <a:lnTo>
                  <a:pt x="5080819" y="383458"/>
                </a:lnTo>
                <a:lnTo>
                  <a:pt x="5206181" y="0"/>
                </a:lnTo>
                <a:lnTo>
                  <a:pt x="5375787" y="383458"/>
                </a:lnTo>
                <a:lnTo>
                  <a:pt x="5523271" y="213851"/>
                </a:lnTo>
                <a:lnTo>
                  <a:pt x="5700252" y="376084"/>
                </a:lnTo>
                <a:cubicBezTo>
                  <a:pt x="5746955" y="521110"/>
                  <a:pt x="5830529" y="599767"/>
                  <a:pt x="5877232" y="74479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60DF9F-C2E9-A2C0-7457-CD143CEF6CC0}"/>
              </a:ext>
            </a:extLst>
          </p:cNvPr>
          <p:cNvCxnSpPr>
            <a:cxnSpLocks/>
          </p:cNvCxnSpPr>
          <p:nvPr/>
        </p:nvCxnSpPr>
        <p:spPr>
          <a:xfrm flipH="1">
            <a:off x="2646654" y="4613030"/>
            <a:ext cx="5839885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80A50A-8D8A-7E6F-9FC1-4AA12A2E52AC}"/>
              </a:ext>
            </a:extLst>
          </p:cNvPr>
          <p:cNvCxnSpPr>
            <a:cxnSpLocks/>
          </p:cNvCxnSpPr>
          <p:nvPr/>
        </p:nvCxnSpPr>
        <p:spPr>
          <a:xfrm>
            <a:off x="3256454" y="1417352"/>
            <a:ext cx="0" cy="4320000"/>
          </a:xfrm>
          <a:prstGeom prst="line">
            <a:avLst/>
          </a:prstGeom>
          <a:ln w="19050">
            <a:solidFill>
              <a:srgbClr val="3142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75C253-2FBA-5A0B-0E80-03B7CFD87B91}"/>
              </a:ext>
            </a:extLst>
          </p:cNvPr>
          <p:cNvCxnSpPr>
            <a:cxnSpLocks/>
          </p:cNvCxnSpPr>
          <p:nvPr/>
        </p:nvCxnSpPr>
        <p:spPr>
          <a:xfrm>
            <a:off x="3537041" y="1417352"/>
            <a:ext cx="0" cy="4320000"/>
          </a:xfrm>
          <a:prstGeom prst="line">
            <a:avLst/>
          </a:prstGeom>
          <a:ln w="19050">
            <a:solidFill>
              <a:srgbClr val="3142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615E6B-FA0F-37B9-4F1E-39409D6A1B31}"/>
              </a:ext>
            </a:extLst>
          </p:cNvPr>
          <p:cNvCxnSpPr>
            <a:cxnSpLocks/>
          </p:cNvCxnSpPr>
          <p:nvPr/>
        </p:nvCxnSpPr>
        <p:spPr>
          <a:xfrm>
            <a:off x="4813500" y="1417352"/>
            <a:ext cx="0" cy="4320000"/>
          </a:xfrm>
          <a:prstGeom prst="line">
            <a:avLst/>
          </a:prstGeom>
          <a:ln w="19050">
            <a:solidFill>
              <a:srgbClr val="3142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8A82F1-AA2C-55BF-4D74-23D48DAEBEBE}"/>
              </a:ext>
            </a:extLst>
          </p:cNvPr>
          <p:cNvCxnSpPr>
            <a:cxnSpLocks/>
          </p:cNvCxnSpPr>
          <p:nvPr/>
        </p:nvCxnSpPr>
        <p:spPr>
          <a:xfrm>
            <a:off x="7574731" y="1417352"/>
            <a:ext cx="0" cy="4320000"/>
          </a:xfrm>
          <a:prstGeom prst="line">
            <a:avLst/>
          </a:prstGeom>
          <a:ln w="19050">
            <a:solidFill>
              <a:srgbClr val="3142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E3DE94-5BA6-9FEB-327B-608D2383BA72}"/>
              </a:ext>
            </a:extLst>
          </p:cNvPr>
          <p:cNvGrpSpPr/>
          <p:nvPr/>
        </p:nvGrpSpPr>
        <p:grpSpPr>
          <a:xfrm>
            <a:off x="3209543" y="4620666"/>
            <a:ext cx="4392378" cy="324000"/>
            <a:chOff x="3031127" y="4620666"/>
            <a:chExt cx="4392378" cy="324000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59B9D640-6686-20A1-A20F-E83E18FDD6F9}"/>
                </a:ext>
              </a:extLst>
            </p:cNvPr>
            <p:cNvSpPr/>
            <p:nvPr/>
          </p:nvSpPr>
          <p:spPr>
            <a:xfrm flipV="1">
              <a:off x="4565045" y="4656666"/>
              <a:ext cx="145230" cy="288000"/>
            </a:xfrm>
            <a:prstGeom prst="triangle">
              <a:avLst/>
            </a:prstGeom>
            <a:solidFill>
              <a:srgbClr val="EB6907"/>
            </a:solidFill>
            <a:ln>
              <a:solidFill>
                <a:srgbClr val="EB6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FB4C476-BE66-89DF-5CBB-FD7D65AD0120}"/>
                </a:ext>
              </a:extLst>
            </p:cNvPr>
            <p:cNvSpPr/>
            <p:nvPr/>
          </p:nvSpPr>
          <p:spPr>
            <a:xfrm flipV="1">
              <a:off x="3031127" y="4656666"/>
              <a:ext cx="114821" cy="203512"/>
            </a:xfrm>
            <a:prstGeom prst="triangle">
              <a:avLst>
                <a:gd name="adj" fmla="val 50000"/>
              </a:avLst>
            </a:prstGeom>
            <a:solidFill>
              <a:srgbClr val="EB6907"/>
            </a:solidFill>
            <a:ln>
              <a:solidFill>
                <a:srgbClr val="EB6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29DCC36-F582-2876-5172-CFEECC692703}"/>
                </a:ext>
              </a:extLst>
            </p:cNvPr>
            <p:cNvSpPr/>
            <p:nvPr/>
          </p:nvSpPr>
          <p:spPr>
            <a:xfrm flipV="1">
              <a:off x="3358625" y="4656666"/>
              <a:ext cx="54000" cy="58120"/>
            </a:xfrm>
            <a:prstGeom prst="triangle">
              <a:avLst>
                <a:gd name="adj" fmla="val 50000"/>
              </a:avLst>
            </a:prstGeom>
            <a:solidFill>
              <a:srgbClr val="EB6907"/>
            </a:solidFill>
            <a:ln>
              <a:solidFill>
                <a:srgbClr val="EB6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02E1B95-465D-3EE3-9FAB-FBA02C3431BF}"/>
                </a:ext>
              </a:extLst>
            </p:cNvPr>
            <p:cNvSpPr/>
            <p:nvPr/>
          </p:nvSpPr>
          <p:spPr>
            <a:xfrm flipV="1">
              <a:off x="5517845" y="4620666"/>
              <a:ext cx="25200" cy="18000"/>
            </a:xfrm>
            <a:prstGeom prst="triangle">
              <a:avLst>
                <a:gd name="adj" fmla="val 50000"/>
              </a:avLst>
            </a:prstGeom>
            <a:solidFill>
              <a:srgbClr val="EB6907"/>
            </a:solidFill>
            <a:ln>
              <a:solidFill>
                <a:srgbClr val="EB6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71B1990-14EE-F603-41DB-FE3820BE8378}"/>
                </a:ext>
              </a:extLst>
            </p:cNvPr>
            <p:cNvSpPr/>
            <p:nvPr/>
          </p:nvSpPr>
          <p:spPr>
            <a:xfrm flipV="1">
              <a:off x="7369505" y="4661306"/>
              <a:ext cx="54000" cy="36000"/>
            </a:xfrm>
            <a:prstGeom prst="triangle">
              <a:avLst>
                <a:gd name="adj" fmla="val 50000"/>
              </a:avLst>
            </a:prstGeom>
            <a:solidFill>
              <a:srgbClr val="EB6907"/>
            </a:solidFill>
            <a:ln>
              <a:solidFill>
                <a:srgbClr val="EB6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70CC1DFA-2BE6-0D99-19F4-347874A68170}"/>
              </a:ext>
            </a:extLst>
          </p:cNvPr>
          <p:cNvSpPr/>
          <p:nvPr/>
        </p:nvSpPr>
        <p:spPr>
          <a:xfrm rot="5400000">
            <a:off x="8495232" y="1980753"/>
            <a:ext cx="144000" cy="108000"/>
          </a:xfrm>
          <a:prstGeom prst="triangl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820102F6-377C-96FF-4731-E7630859FA86}"/>
              </a:ext>
            </a:extLst>
          </p:cNvPr>
          <p:cNvSpPr/>
          <p:nvPr/>
        </p:nvSpPr>
        <p:spPr>
          <a:xfrm rot="5400000">
            <a:off x="8503804" y="3561908"/>
            <a:ext cx="144000" cy="108000"/>
          </a:xfrm>
          <a:prstGeom prst="triangl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CA62D33-B086-975C-135F-C539D2D904ED}"/>
              </a:ext>
            </a:extLst>
          </p:cNvPr>
          <p:cNvSpPr/>
          <p:nvPr/>
        </p:nvSpPr>
        <p:spPr>
          <a:xfrm rot="5400000">
            <a:off x="8507264" y="4559030"/>
            <a:ext cx="144000" cy="108000"/>
          </a:xfrm>
          <a:prstGeom prst="triangl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12AC26E-DD71-2161-8F55-82EB249E7AF1}"/>
              </a:ext>
            </a:extLst>
          </p:cNvPr>
          <p:cNvSpPr/>
          <p:nvPr/>
        </p:nvSpPr>
        <p:spPr>
          <a:xfrm flipV="1">
            <a:off x="3197511" y="5709640"/>
            <a:ext cx="144000" cy="108000"/>
          </a:xfrm>
          <a:prstGeom prst="triangl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03E45"/>
              </a:solidFill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04A8967-F561-64DA-4A08-2A248AB4C039}"/>
              </a:ext>
            </a:extLst>
          </p:cNvPr>
          <p:cNvSpPr/>
          <p:nvPr/>
        </p:nvSpPr>
        <p:spPr>
          <a:xfrm flipV="1">
            <a:off x="3464209" y="5711375"/>
            <a:ext cx="144000" cy="108000"/>
          </a:xfrm>
          <a:prstGeom prst="triangl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03E45"/>
              </a:solidFill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CC8A1AA-7AAB-900D-6738-EE568E624623}"/>
              </a:ext>
            </a:extLst>
          </p:cNvPr>
          <p:cNvSpPr/>
          <p:nvPr/>
        </p:nvSpPr>
        <p:spPr>
          <a:xfrm flipV="1">
            <a:off x="4744016" y="5706697"/>
            <a:ext cx="144000" cy="108000"/>
          </a:xfrm>
          <a:prstGeom prst="triangl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03E45"/>
              </a:solidFill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2B7AE1DD-FD47-8503-F4FE-58BA01D87D96}"/>
              </a:ext>
            </a:extLst>
          </p:cNvPr>
          <p:cNvSpPr/>
          <p:nvPr/>
        </p:nvSpPr>
        <p:spPr>
          <a:xfrm flipV="1">
            <a:off x="7509713" y="5708432"/>
            <a:ext cx="144000" cy="108000"/>
          </a:xfrm>
          <a:prstGeom prst="triangl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03E45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C85B24-8AFC-D749-E612-3899539081AB}"/>
              </a:ext>
            </a:extLst>
          </p:cNvPr>
          <p:cNvGrpSpPr/>
          <p:nvPr/>
        </p:nvGrpSpPr>
        <p:grpSpPr>
          <a:xfrm>
            <a:off x="3269511" y="5814697"/>
            <a:ext cx="4312202" cy="241445"/>
            <a:chOff x="3269511" y="5814697"/>
            <a:chExt cx="4312202" cy="241445"/>
          </a:xfrm>
          <a:solidFill>
            <a:srgbClr val="303E45"/>
          </a:solidFill>
        </p:grpSpPr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830CF642-425F-2848-A7F3-E68D7A971FB6}"/>
                </a:ext>
              </a:extLst>
            </p:cNvPr>
            <p:cNvCxnSpPr>
              <a:stCxn id="30" idx="0"/>
              <a:endCxn id="33" idx="0"/>
            </p:cNvCxnSpPr>
            <p:nvPr/>
          </p:nvCxnSpPr>
          <p:spPr>
            <a:xfrm rot="5400000" flipH="1" flipV="1">
              <a:off x="5425008" y="3660935"/>
              <a:ext cx="1208" cy="4312202"/>
            </a:xfrm>
            <a:prstGeom prst="bentConnector3">
              <a:avLst>
                <a:gd name="adj1" fmla="val -18923841"/>
              </a:avLst>
            </a:prstGeom>
            <a:grpFill/>
            <a:ln>
              <a:solidFill>
                <a:srgbClr val="303E4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CDAC918-0380-E357-BBE1-2840D2F79314}"/>
                </a:ext>
              </a:extLst>
            </p:cNvPr>
            <p:cNvCxnSpPr>
              <a:stCxn id="31" idx="0"/>
            </p:cNvCxnSpPr>
            <p:nvPr/>
          </p:nvCxnSpPr>
          <p:spPr>
            <a:xfrm>
              <a:off x="3536209" y="5819375"/>
              <a:ext cx="832" cy="236767"/>
            </a:xfrm>
            <a:prstGeom prst="line">
              <a:avLst/>
            </a:prstGeom>
            <a:grpFill/>
            <a:ln>
              <a:solidFill>
                <a:srgbClr val="303E4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7206C1-BF47-DF6A-83C5-23436124AB19}"/>
                </a:ext>
              </a:extLst>
            </p:cNvPr>
            <p:cNvCxnSpPr/>
            <p:nvPr/>
          </p:nvCxnSpPr>
          <p:spPr>
            <a:xfrm>
              <a:off x="4802653" y="5814697"/>
              <a:ext cx="832" cy="236767"/>
            </a:xfrm>
            <a:prstGeom prst="line">
              <a:avLst/>
            </a:prstGeom>
            <a:grpFill/>
            <a:ln>
              <a:solidFill>
                <a:srgbClr val="303E4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8E53E43-C426-EC15-8A45-782456D6E8F4}"/>
              </a:ext>
            </a:extLst>
          </p:cNvPr>
          <p:cNvSpPr txBox="1"/>
          <p:nvPr/>
        </p:nvSpPr>
        <p:spPr>
          <a:xfrm>
            <a:off x="5518261" y="5866798"/>
            <a:ext cx="1345383" cy="36933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days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3B7DA55-0763-495E-AF2E-8A6D1F9BFCC6}"/>
              </a:ext>
            </a:extLst>
          </p:cNvPr>
          <p:cNvSpPr txBox="1">
            <a:spLocks/>
          </p:cNvSpPr>
          <p:nvPr/>
        </p:nvSpPr>
        <p:spPr>
          <a:xfrm>
            <a:off x="412060" y="683227"/>
            <a:ext cx="11129452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Moral fitness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Operating benchmark</a:t>
            </a:r>
          </a:p>
        </p:txBody>
      </p:sp>
    </p:spTree>
    <p:extLst>
      <p:ext uri="{BB962C8B-B14F-4D97-AF65-F5344CB8AC3E}">
        <p14:creationId xmlns:p14="http://schemas.microsoft.com/office/powerpoint/2010/main" val="1773325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3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6E657-EA7A-0987-93E6-8E987DA00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305DA7-CB93-443A-2329-08AEE5639FCC}"/>
              </a:ext>
            </a:extLst>
          </p:cNvPr>
          <p:cNvGrpSpPr/>
          <p:nvPr/>
        </p:nvGrpSpPr>
        <p:grpSpPr>
          <a:xfrm>
            <a:off x="4581729" y="1440483"/>
            <a:ext cx="3093394" cy="2007974"/>
            <a:chOff x="7818795" y="771850"/>
            <a:chExt cx="2681905" cy="1581665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8AC960FD-C25F-AEA6-D083-06DF400D566D}"/>
                </a:ext>
              </a:extLst>
            </p:cNvPr>
            <p:cNvSpPr/>
            <p:nvPr/>
          </p:nvSpPr>
          <p:spPr>
            <a:xfrm>
              <a:off x="7818795" y="771850"/>
              <a:ext cx="2681416" cy="1581665"/>
            </a:xfrm>
            <a:custGeom>
              <a:avLst/>
              <a:gdLst>
                <a:gd name="connsiteX0" fmla="*/ 0 w 2681416"/>
                <a:gd name="connsiteY0" fmla="*/ 1569308 h 1581665"/>
                <a:gd name="connsiteX1" fmla="*/ 2681416 w 2681416"/>
                <a:gd name="connsiteY1" fmla="*/ 1581665 h 1581665"/>
                <a:gd name="connsiteX2" fmla="*/ 2409567 w 2681416"/>
                <a:gd name="connsiteY2" fmla="*/ 1013254 h 1581665"/>
                <a:gd name="connsiteX3" fmla="*/ 2014151 w 2681416"/>
                <a:gd name="connsiteY3" fmla="*/ 889687 h 1581665"/>
                <a:gd name="connsiteX4" fmla="*/ 1383956 w 2681416"/>
                <a:gd name="connsiteY4" fmla="*/ 0 h 1581665"/>
                <a:gd name="connsiteX5" fmla="*/ 1000897 w 2681416"/>
                <a:gd name="connsiteY5" fmla="*/ 556054 h 1581665"/>
                <a:gd name="connsiteX6" fmla="*/ 543697 w 2681416"/>
                <a:gd name="connsiteY6" fmla="*/ 741406 h 1581665"/>
                <a:gd name="connsiteX7" fmla="*/ 0 w 2681416"/>
                <a:gd name="connsiteY7" fmla="*/ 1569308 h 158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1416" h="1581665">
                  <a:moveTo>
                    <a:pt x="0" y="1569308"/>
                  </a:moveTo>
                  <a:lnTo>
                    <a:pt x="2681416" y="1581665"/>
                  </a:lnTo>
                  <a:lnTo>
                    <a:pt x="2409567" y="1013254"/>
                  </a:lnTo>
                  <a:lnTo>
                    <a:pt x="2014151" y="889687"/>
                  </a:lnTo>
                  <a:lnTo>
                    <a:pt x="1383956" y="0"/>
                  </a:lnTo>
                  <a:lnTo>
                    <a:pt x="1000897" y="556054"/>
                  </a:lnTo>
                  <a:lnTo>
                    <a:pt x="543697" y="741406"/>
                  </a:lnTo>
                  <a:lnTo>
                    <a:pt x="0" y="1569308"/>
                  </a:lnTo>
                  <a:close/>
                </a:path>
              </a:pathLst>
            </a:custGeom>
            <a:solidFill>
              <a:srgbClr val="F6F6F6"/>
            </a:solidFill>
            <a:ln w="101600">
              <a:solidFill>
                <a:srgbClr val="EB69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rgbClr val="EB6907"/>
                  </a:solidFill>
                </a:ln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9560586-B38A-F75A-225A-8A20F53F5247}"/>
                </a:ext>
              </a:extLst>
            </p:cNvPr>
            <p:cNvSpPr/>
            <p:nvPr/>
          </p:nvSpPr>
          <p:spPr>
            <a:xfrm>
              <a:off x="8844895" y="856382"/>
              <a:ext cx="1655805" cy="1482810"/>
            </a:xfrm>
            <a:custGeom>
              <a:avLst/>
              <a:gdLst>
                <a:gd name="connsiteX0" fmla="*/ 1655805 w 1655805"/>
                <a:gd name="connsiteY0" fmla="*/ 1482810 h 1482810"/>
                <a:gd name="connsiteX1" fmla="*/ 1346886 w 1655805"/>
                <a:gd name="connsiteY1" fmla="*/ 963827 h 1482810"/>
                <a:gd name="connsiteX2" fmla="*/ 988540 w 1655805"/>
                <a:gd name="connsiteY2" fmla="*/ 852616 h 1482810"/>
                <a:gd name="connsiteX3" fmla="*/ 358346 w 1655805"/>
                <a:gd name="connsiteY3" fmla="*/ 0 h 1482810"/>
                <a:gd name="connsiteX4" fmla="*/ 457200 w 1655805"/>
                <a:gd name="connsiteY4" fmla="*/ 790832 h 1482810"/>
                <a:gd name="connsiteX5" fmla="*/ 0 w 1655805"/>
                <a:gd name="connsiteY5" fmla="*/ 1260389 h 1482810"/>
                <a:gd name="connsiteX6" fmla="*/ 556054 w 1655805"/>
                <a:gd name="connsiteY6" fmla="*/ 988540 h 1482810"/>
                <a:gd name="connsiteX7" fmla="*/ 1075037 w 1655805"/>
                <a:gd name="connsiteY7" fmla="*/ 1458097 h 1482810"/>
                <a:gd name="connsiteX8" fmla="*/ 1655805 w 1655805"/>
                <a:gd name="connsiteY8" fmla="*/ 1482810 h 148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805" h="1482810">
                  <a:moveTo>
                    <a:pt x="1655805" y="1482810"/>
                  </a:moveTo>
                  <a:lnTo>
                    <a:pt x="1346886" y="963827"/>
                  </a:lnTo>
                  <a:lnTo>
                    <a:pt x="988540" y="852616"/>
                  </a:lnTo>
                  <a:lnTo>
                    <a:pt x="358346" y="0"/>
                  </a:lnTo>
                  <a:lnTo>
                    <a:pt x="457200" y="790832"/>
                  </a:lnTo>
                  <a:lnTo>
                    <a:pt x="0" y="1260389"/>
                  </a:lnTo>
                  <a:lnTo>
                    <a:pt x="556054" y="988540"/>
                  </a:lnTo>
                  <a:lnTo>
                    <a:pt x="1075037" y="1458097"/>
                  </a:lnTo>
                  <a:lnTo>
                    <a:pt x="1655805" y="1482810"/>
                  </a:lnTo>
                  <a:close/>
                </a:path>
              </a:pathLst>
            </a:custGeom>
            <a:solidFill>
              <a:srgbClr val="EB6907"/>
            </a:solidFill>
            <a:ln>
              <a:solidFill>
                <a:srgbClr val="EB69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82EA23-AF18-021E-B65F-30BC9329FAED}"/>
              </a:ext>
            </a:extLst>
          </p:cNvPr>
          <p:cNvGrpSpPr/>
          <p:nvPr/>
        </p:nvGrpSpPr>
        <p:grpSpPr>
          <a:xfrm>
            <a:off x="-65146" y="3169392"/>
            <a:ext cx="12275128" cy="3688608"/>
            <a:chOff x="-55418" y="2930797"/>
            <a:chExt cx="12275128" cy="3525423"/>
          </a:xfrm>
          <a:solidFill>
            <a:srgbClr val="00A49B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7E3EDED-9C82-C14B-2C1C-09CDBB4A37D7}"/>
                </a:ext>
              </a:extLst>
            </p:cNvPr>
            <p:cNvSpPr/>
            <p:nvPr/>
          </p:nvSpPr>
          <p:spPr>
            <a:xfrm>
              <a:off x="-55418" y="2930797"/>
              <a:ext cx="12275127" cy="692727"/>
            </a:xfrm>
            <a:custGeom>
              <a:avLst/>
              <a:gdLst>
                <a:gd name="connsiteX0" fmla="*/ 69273 w 12275127"/>
                <a:gd name="connsiteY0" fmla="*/ 180109 h 692727"/>
                <a:gd name="connsiteX1" fmla="*/ 955963 w 12275127"/>
                <a:gd name="connsiteY1" fmla="*/ 27709 h 692727"/>
                <a:gd name="connsiteX2" fmla="*/ 1634836 w 12275127"/>
                <a:gd name="connsiteY2" fmla="*/ 124691 h 692727"/>
                <a:gd name="connsiteX3" fmla="*/ 2092036 w 12275127"/>
                <a:gd name="connsiteY3" fmla="*/ 69273 h 692727"/>
                <a:gd name="connsiteX4" fmla="*/ 2438400 w 12275127"/>
                <a:gd name="connsiteY4" fmla="*/ 138545 h 692727"/>
                <a:gd name="connsiteX5" fmla="*/ 2937163 w 12275127"/>
                <a:gd name="connsiteY5" fmla="*/ 27709 h 692727"/>
                <a:gd name="connsiteX6" fmla="*/ 3643745 w 12275127"/>
                <a:gd name="connsiteY6" fmla="*/ 96982 h 692727"/>
                <a:gd name="connsiteX7" fmla="*/ 3990109 w 12275127"/>
                <a:gd name="connsiteY7" fmla="*/ 41563 h 692727"/>
                <a:gd name="connsiteX8" fmla="*/ 4544291 w 12275127"/>
                <a:gd name="connsiteY8" fmla="*/ 124691 h 692727"/>
                <a:gd name="connsiteX9" fmla="*/ 4918363 w 12275127"/>
                <a:gd name="connsiteY9" fmla="*/ 96982 h 692727"/>
                <a:gd name="connsiteX10" fmla="*/ 5638800 w 12275127"/>
                <a:gd name="connsiteY10" fmla="*/ 0 h 692727"/>
                <a:gd name="connsiteX11" fmla="*/ 6206836 w 12275127"/>
                <a:gd name="connsiteY11" fmla="*/ 83127 h 692727"/>
                <a:gd name="connsiteX12" fmla="*/ 6774873 w 12275127"/>
                <a:gd name="connsiteY12" fmla="*/ 235527 h 692727"/>
                <a:gd name="connsiteX13" fmla="*/ 7564582 w 12275127"/>
                <a:gd name="connsiteY13" fmla="*/ 41563 h 692727"/>
                <a:gd name="connsiteX14" fmla="*/ 8132618 w 12275127"/>
                <a:gd name="connsiteY14" fmla="*/ 138545 h 692727"/>
                <a:gd name="connsiteX15" fmla="*/ 8991600 w 12275127"/>
                <a:gd name="connsiteY15" fmla="*/ 69273 h 692727"/>
                <a:gd name="connsiteX16" fmla="*/ 9573491 w 12275127"/>
                <a:gd name="connsiteY16" fmla="*/ 221673 h 692727"/>
                <a:gd name="connsiteX17" fmla="*/ 10002982 w 12275127"/>
                <a:gd name="connsiteY17" fmla="*/ 83127 h 692727"/>
                <a:gd name="connsiteX18" fmla="*/ 10654145 w 12275127"/>
                <a:gd name="connsiteY18" fmla="*/ 207818 h 692727"/>
                <a:gd name="connsiteX19" fmla="*/ 11457709 w 12275127"/>
                <a:gd name="connsiteY19" fmla="*/ 96982 h 692727"/>
                <a:gd name="connsiteX20" fmla="*/ 11804073 w 12275127"/>
                <a:gd name="connsiteY20" fmla="*/ 221673 h 692727"/>
                <a:gd name="connsiteX21" fmla="*/ 12247418 w 12275127"/>
                <a:gd name="connsiteY21" fmla="*/ 110836 h 692727"/>
                <a:gd name="connsiteX22" fmla="*/ 12275127 w 12275127"/>
                <a:gd name="connsiteY22" fmla="*/ 692727 h 692727"/>
                <a:gd name="connsiteX23" fmla="*/ 0 w 12275127"/>
                <a:gd name="connsiteY23" fmla="*/ 568036 h 692727"/>
                <a:gd name="connsiteX24" fmla="*/ 69273 w 12275127"/>
                <a:gd name="connsiteY24" fmla="*/ 180109 h 6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75127" h="692727">
                  <a:moveTo>
                    <a:pt x="69273" y="180109"/>
                  </a:moveTo>
                  <a:lnTo>
                    <a:pt x="955963" y="27709"/>
                  </a:lnTo>
                  <a:lnTo>
                    <a:pt x="1634836" y="124691"/>
                  </a:lnTo>
                  <a:lnTo>
                    <a:pt x="2092036" y="69273"/>
                  </a:lnTo>
                  <a:lnTo>
                    <a:pt x="2438400" y="138545"/>
                  </a:lnTo>
                  <a:lnTo>
                    <a:pt x="2937163" y="27709"/>
                  </a:lnTo>
                  <a:lnTo>
                    <a:pt x="3643745" y="96982"/>
                  </a:lnTo>
                  <a:lnTo>
                    <a:pt x="3990109" y="41563"/>
                  </a:lnTo>
                  <a:lnTo>
                    <a:pt x="4544291" y="124691"/>
                  </a:lnTo>
                  <a:lnTo>
                    <a:pt x="4918363" y="96982"/>
                  </a:lnTo>
                  <a:lnTo>
                    <a:pt x="5638800" y="0"/>
                  </a:lnTo>
                  <a:lnTo>
                    <a:pt x="6206836" y="83127"/>
                  </a:lnTo>
                  <a:lnTo>
                    <a:pt x="6774873" y="235527"/>
                  </a:lnTo>
                  <a:lnTo>
                    <a:pt x="7564582" y="41563"/>
                  </a:lnTo>
                  <a:lnTo>
                    <a:pt x="8132618" y="138545"/>
                  </a:lnTo>
                  <a:lnTo>
                    <a:pt x="8991600" y="69273"/>
                  </a:lnTo>
                  <a:lnTo>
                    <a:pt x="9573491" y="221673"/>
                  </a:lnTo>
                  <a:lnTo>
                    <a:pt x="10002982" y="83127"/>
                  </a:lnTo>
                  <a:lnTo>
                    <a:pt x="10654145" y="207818"/>
                  </a:lnTo>
                  <a:lnTo>
                    <a:pt x="11457709" y="96982"/>
                  </a:lnTo>
                  <a:lnTo>
                    <a:pt x="11804073" y="221673"/>
                  </a:lnTo>
                  <a:lnTo>
                    <a:pt x="12247418" y="110836"/>
                  </a:lnTo>
                  <a:lnTo>
                    <a:pt x="12275127" y="692727"/>
                  </a:lnTo>
                  <a:lnTo>
                    <a:pt x="0" y="568036"/>
                  </a:lnTo>
                  <a:lnTo>
                    <a:pt x="69273" y="180109"/>
                  </a:lnTo>
                  <a:close/>
                </a:path>
              </a:pathLst>
            </a:custGeom>
            <a:solidFill>
              <a:srgbClr val="303E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E3B693-1C3A-3257-CED5-76906FE3BECC}"/>
                </a:ext>
              </a:extLst>
            </p:cNvPr>
            <p:cNvSpPr/>
            <p:nvPr/>
          </p:nvSpPr>
          <p:spPr>
            <a:xfrm>
              <a:off x="253830" y="2971799"/>
              <a:ext cx="11965880" cy="734292"/>
            </a:xfrm>
            <a:custGeom>
              <a:avLst/>
              <a:gdLst>
                <a:gd name="connsiteX0" fmla="*/ 69273 w 12275127"/>
                <a:gd name="connsiteY0" fmla="*/ 180109 h 692727"/>
                <a:gd name="connsiteX1" fmla="*/ 955963 w 12275127"/>
                <a:gd name="connsiteY1" fmla="*/ 27709 h 692727"/>
                <a:gd name="connsiteX2" fmla="*/ 1634836 w 12275127"/>
                <a:gd name="connsiteY2" fmla="*/ 124691 h 692727"/>
                <a:gd name="connsiteX3" fmla="*/ 2092036 w 12275127"/>
                <a:gd name="connsiteY3" fmla="*/ 69273 h 692727"/>
                <a:gd name="connsiteX4" fmla="*/ 2438400 w 12275127"/>
                <a:gd name="connsiteY4" fmla="*/ 138545 h 692727"/>
                <a:gd name="connsiteX5" fmla="*/ 2937163 w 12275127"/>
                <a:gd name="connsiteY5" fmla="*/ 27709 h 692727"/>
                <a:gd name="connsiteX6" fmla="*/ 3643745 w 12275127"/>
                <a:gd name="connsiteY6" fmla="*/ 96982 h 692727"/>
                <a:gd name="connsiteX7" fmla="*/ 3990109 w 12275127"/>
                <a:gd name="connsiteY7" fmla="*/ 41563 h 692727"/>
                <a:gd name="connsiteX8" fmla="*/ 4544291 w 12275127"/>
                <a:gd name="connsiteY8" fmla="*/ 124691 h 692727"/>
                <a:gd name="connsiteX9" fmla="*/ 4918363 w 12275127"/>
                <a:gd name="connsiteY9" fmla="*/ 96982 h 692727"/>
                <a:gd name="connsiteX10" fmla="*/ 5638800 w 12275127"/>
                <a:gd name="connsiteY10" fmla="*/ 0 h 692727"/>
                <a:gd name="connsiteX11" fmla="*/ 6206836 w 12275127"/>
                <a:gd name="connsiteY11" fmla="*/ 83127 h 692727"/>
                <a:gd name="connsiteX12" fmla="*/ 6774873 w 12275127"/>
                <a:gd name="connsiteY12" fmla="*/ 235527 h 692727"/>
                <a:gd name="connsiteX13" fmla="*/ 7564582 w 12275127"/>
                <a:gd name="connsiteY13" fmla="*/ 41563 h 692727"/>
                <a:gd name="connsiteX14" fmla="*/ 8132618 w 12275127"/>
                <a:gd name="connsiteY14" fmla="*/ 138545 h 692727"/>
                <a:gd name="connsiteX15" fmla="*/ 8991600 w 12275127"/>
                <a:gd name="connsiteY15" fmla="*/ 69273 h 692727"/>
                <a:gd name="connsiteX16" fmla="*/ 9573491 w 12275127"/>
                <a:gd name="connsiteY16" fmla="*/ 221673 h 692727"/>
                <a:gd name="connsiteX17" fmla="*/ 10002982 w 12275127"/>
                <a:gd name="connsiteY17" fmla="*/ 83127 h 692727"/>
                <a:gd name="connsiteX18" fmla="*/ 10654145 w 12275127"/>
                <a:gd name="connsiteY18" fmla="*/ 207818 h 692727"/>
                <a:gd name="connsiteX19" fmla="*/ 11457709 w 12275127"/>
                <a:gd name="connsiteY19" fmla="*/ 96982 h 692727"/>
                <a:gd name="connsiteX20" fmla="*/ 11804073 w 12275127"/>
                <a:gd name="connsiteY20" fmla="*/ 221673 h 692727"/>
                <a:gd name="connsiteX21" fmla="*/ 12247418 w 12275127"/>
                <a:gd name="connsiteY21" fmla="*/ 110836 h 692727"/>
                <a:gd name="connsiteX22" fmla="*/ 12275127 w 12275127"/>
                <a:gd name="connsiteY22" fmla="*/ 692727 h 692727"/>
                <a:gd name="connsiteX23" fmla="*/ 0 w 12275127"/>
                <a:gd name="connsiteY23" fmla="*/ 568036 h 692727"/>
                <a:gd name="connsiteX24" fmla="*/ 69273 w 12275127"/>
                <a:gd name="connsiteY24" fmla="*/ 180109 h 692727"/>
                <a:gd name="connsiteX0" fmla="*/ 69273 w 12275127"/>
                <a:gd name="connsiteY0" fmla="*/ 180109 h 692727"/>
                <a:gd name="connsiteX1" fmla="*/ 955963 w 12275127"/>
                <a:gd name="connsiteY1" fmla="*/ 27709 h 692727"/>
                <a:gd name="connsiteX2" fmla="*/ 1634836 w 12275127"/>
                <a:gd name="connsiteY2" fmla="*/ 124691 h 692727"/>
                <a:gd name="connsiteX3" fmla="*/ 2092036 w 12275127"/>
                <a:gd name="connsiteY3" fmla="*/ 69273 h 692727"/>
                <a:gd name="connsiteX4" fmla="*/ 2438400 w 12275127"/>
                <a:gd name="connsiteY4" fmla="*/ 138545 h 692727"/>
                <a:gd name="connsiteX5" fmla="*/ 2937163 w 12275127"/>
                <a:gd name="connsiteY5" fmla="*/ 27709 h 692727"/>
                <a:gd name="connsiteX6" fmla="*/ 3643745 w 12275127"/>
                <a:gd name="connsiteY6" fmla="*/ 96982 h 692727"/>
                <a:gd name="connsiteX7" fmla="*/ 3990109 w 12275127"/>
                <a:gd name="connsiteY7" fmla="*/ 41563 h 692727"/>
                <a:gd name="connsiteX8" fmla="*/ 4544291 w 12275127"/>
                <a:gd name="connsiteY8" fmla="*/ 124691 h 692727"/>
                <a:gd name="connsiteX9" fmla="*/ 4918363 w 12275127"/>
                <a:gd name="connsiteY9" fmla="*/ 96982 h 692727"/>
                <a:gd name="connsiteX10" fmla="*/ 5638800 w 12275127"/>
                <a:gd name="connsiteY10" fmla="*/ 0 h 692727"/>
                <a:gd name="connsiteX11" fmla="*/ 6206837 w 12275127"/>
                <a:gd name="connsiteY11" fmla="*/ 249381 h 692727"/>
                <a:gd name="connsiteX12" fmla="*/ 6774873 w 12275127"/>
                <a:gd name="connsiteY12" fmla="*/ 235527 h 692727"/>
                <a:gd name="connsiteX13" fmla="*/ 7564582 w 12275127"/>
                <a:gd name="connsiteY13" fmla="*/ 41563 h 692727"/>
                <a:gd name="connsiteX14" fmla="*/ 8132618 w 12275127"/>
                <a:gd name="connsiteY14" fmla="*/ 138545 h 692727"/>
                <a:gd name="connsiteX15" fmla="*/ 8991600 w 12275127"/>
                <a:gd name="connsiteY15" fmla="*/ 69273 h 692727"/>
                <a:gd name="connsiteX16" fmla="*/ 9573491 w 12275127"/>
                <a:gd name="connsiteY16" fmla="*/ 221673 h 692727"/>
                <a:gd name="connsiteX17" fmla="*/ 10002982 w 12275127"/>
                <a:gd name="connsiteY17" fmla="*/ 83127 h 692727"/>
                <a:gd name="connsiteX18" fmla="*/ 10654145 w 12275127"/>
                <a:gd name="connsiteY18" fmla="*/ 207818 h 692727"/>
                <a:gd name="connsiteX19" fmla="*/ 11457709 w 12275127"/>
                <a:gd name="connsiteY19" fmla="*/ 96982 h 692727"/>
                <a:gd name="connsiteX20" fmla="*/ 11804073 w 12275127"/>
                <a:gd name="connsiteY20" fmla="*/ 221673 h 692727"/>
                <a:gd name="connsiteX21" fmla="*/ 12247418 w 12275127"/>
                <a:gd name="connsiteY21" fmla="*/ 110836 h 692727"/>
                <a:gd name="connsiteX22" fmla="*/ 12275127 w 12275127"/>
                <a:gd name="connsiteY22" fmla="*/ 692727 h 692727"/>
                <a:gd name="connsiteX23" fmla="*/ 0 w 12275127"/>
                <a:gd name="connsiteY23" fmla="*/ 568036 h 692727"/>
                <a:gd name="connsiteX24" fmla="*/ 69273 w 12275127"/>
                <a:gd name="connsiteY24" fmla="*/ 180109 h 6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75127" h="692727">
                  <a:moveTo>
                    <a:pt x="69273" y="180109"/>
                  </a:moveTo>
                  <a:lnTo>
                    <a:pt x="955963" y="27709"/>
                  </a:lnTo>
                  <a:lnTo>
                    <a:pt x="1634836" y="124691"/>
                  </a:lnTo>
                  <a:lnTo>
                    <a:pt x="2092036" y="69273"/>
                  </a:lnTo>
                  <a:lnTo>
                    <a:pt x="2438400" y="138545"/>
                  </a:lnTo>
                  <a:lnTo>
                    <a:pt x="2937163" y="27709"/>
                  </a:lnTo>
                  <a:lnTo>
                    <a:pt x="3643745" y="96982"/>
                  </a:lnTo>
                  <a:lnTo>
                    <a:pt x="3990109" y="41563"/>
                  </a:lnTo>
                  <a:lnTo>
                    <a:pt x="4544291" y="124691"/>
                  </a:lnTo>
                  <a:lnTo>
                    <a:pt x="4918363" y="96982"/>
                  </a:lnTo>
                  <a:lnTo>
                    <a:pt x="5638800" y="0"/>
                  </a:lnTo>
                  <a:lnTo>
                    <a:pt x="6206837" y="249381"/>
                  </a:lnTo>
                  <a:lnTo>
                    <a:pt x="6774873" y="235527"/>
                  </a:lnTo>
                  <a:lnTo>
                    <a:pt x="7564582" y="41563"/>
                  </a:lnTo>
                  <a:lnTo>
                    <a:pt x="8132618" y="138545"/>
                  </a:lnTo>
                  <a:lnTo>
                    <a:pt x="8991600" y="69273"/>
                  </a:lnTo>
                  <a:lnTo>
                    <a:pt x="9573491" y="221673"/>
                  </a:lnTo>
                  <a:lnTo>
                    <a:pt x="10002982" y="83127"/>
                  </a:lnTo>
                  <a:lnTo>
                    <a:pt x="10654145" y="207818"/>
                  </a:lnTo>
                  <a:lnTo>
                    <a:pt x="11457709" y="96982"/>
                  </a:lnTo>
                  <a:lnTo>
                    <a:pt x="11804073" y="221673"/>
                  </a:lnTo>
                  <a:lnTo>
                    <a:pt x="12247418" y="110836"/>
                  </a:lnTo>
                  <a:lnTo>
                    <a:pt x="12275127" y="692727"/>
                  </a:lnTo>
                  <a:lnTo>
                    <a:pt x="0" y="568036"/>
                  </a:lnTo>
                  <a:lnTo>
                    <a:pt x="69273" y="18010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CA8CD4-1173-707C-4343-F7553C797E6B}"/>
                </a:ext>
              </a:extLst>
            </p:cNvPr>
            <p:cNvSpPr/>
            <p:nvPr/>
          </p:nvSpPr>
          <p:spPr>
            <a:xfrm>
              <a:off x="0" y="3144982"/>
              <a:ext cx="12192000" cy="3311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6B55334-353E-60A4-9B8B-64B32A0D2E11}"/>
              </a:ext>
            </a:extLst>
          </p:cNvPr>
          <p:cNvSpPr/>
          <p:nvPr/>
        </p:nvSpPr>
        <p:spPr>
          <a:xfrm>
            <a:off x="4552545" y="3322229"/>
            <a:ext cx="3190671" cy="3380127"/>
          </a:xfrm>
          <a:custGeom>
            <a:avLst/>
            <a:gdLst>
              <a:gd name="connsiteX0" fmla="*/ 0 w 2743200"/>
              <a:gd name="connsiteY0" fmla="*/ 139148 h 3269974"/>
              <a:gd name="connsiteX1" fmla="*/ 954157 w 2743200"/>
              <a:gd name="connsiteY1" fmla="*/ 0 h 3269974"/>
              <a:gd name="connsiteX2" fmla="*/ 1620078 w 2743200"/>
              <a:gd name="connsiteY2" fmla="*/ 159026 h 3269974"/>
              <a:gd name="connsiteX3" fmla="*/ 2325757 w 2743200"/>
              <a:gd name="connsiteY3" fmla="*/ 159026 h 3269974"/>
              <a:gd name="connsiteX4" fmla="*/ 2653748 w 2743200"/>
              <a:gd name="connsiteY4" fmla="*/ 89452 h 3269974"/>
              <a:gd name="connsiteX5" fmla="*/ 2743200 w 2743200"/>
              <a:gd name="connsiteY5" fmla="*/ 218661 h 3269974"/>
              <a:gd name="connsiteX6" fmla="*/ 2355574 w 2743200"/>
              <a:gd name="connsiteY6" fmla="*/ 1391478 h 3269974"/>
              <a:gd name="connsiteX7" fmla="*/ 2146852 w 2743200"/>
              <a:gd name="connsiteY7" fmla="*/ 1530626 h 3269974"/>
              <a:gd name="connsiteX8" fmla="*/ 1818861 w 2743200"/>
              <a:gd name="connsiteY8" fmla="*/ 2832652 h 3269974"/>
              <a:gd name="connsiteX9" fmla="*/ 1580322 w 2743200"/>
              <a:gd name="connsiteY9" fmla="*/ 2623931 h 3269974"/>
              <a:gd name="connsiteX10" fmla="*/ 1292087 w 2743200"/>
              <a:gd name="connsiteY10" fmla="*/ 3269974 h 3269974"/>
              <a:gd name="connsiteX11" fmla="*/ 735496 w 2743200"/>
              <a:gd name="connsiteY11" fmla="*/ 1958009 h 3269974"/>
              <a:gd name="connsiteX12" fmla="*/ 596348 w 2743200"/>
              <a:gd name="connsiteY12" fmla="*/ 2037522 h 3269974"/>
              <a:gd name="connsiteX13" fmla="*/ 278296 w 2743200"/>
              <a:gd name="connsiteY13" fmla="*/ 894522 h 3269974"/>
              <a:gd name="connsiteX14" fmla="*/ 0 w 2743200"/>
              <a:gd name="connsiteY14" fmla="*/ 139148 h 326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200" h="3269974">
                <a:moveTo>
                  <a:pt x="0" y="139148"/>
                </a:moveTo>
                <a:lnTo>
                  <a:pt x="954157" y="0"/>
                </a:lnTo>
                <a:lnTo>
                  <a:pt x="1620078" y="159026"/>
                </a:lnTo>
                <a:lnTo>
                  <a:pt x="2325757" y="159026"/>
                </a:lnTo>
                <a:lnTo>
                  <a:pt x="2653748" y="89452"/>
                </a:lnTo>
                <a:lnTo>
                  <a:pt x="2743200" y="218661"/>
                </a:lnTo>
                <a:lnTo>
                  <a:pt x="2355574" y="1391478"/>
                </a:lnTo>
                <a:lnTo>
                  <a:pt x="2146852" y="1530626"/>
                </a:lnTo>
                <a:lnTo>
                  <a:pt x="1818861" y="2832652"/>
                </a:lnTo>
                <a:lnTo>
                  <a:pt x="1580322" y="2623931"/>
                </a:lnTo>
                <a:lnTo>
                  <a:pt x="1292087" y="3269974"/>
                </a:lnTo>
                <a:lnTo>
                  <a:pt x="735496" y="1958009"/>
                </a:lnTo>
                <a:lnTo>
                  <a:pt x="596348" y="2037522"/>
                </a:lnTo>
                <a:lnTo>
                  <a:pt x="278296" y="894522"/>
                </a:lnTo>
                <a:lnTo>
                  <a:pt x="0" y="139148"/>
                </a:lnTo>
                <a:close/>
              </a:path>
            </a:pathLst>
          </a:cu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F31CA0D-B1E9-DE9F-D247-721D0054F69C}"/>
              </a:ext>
            </a:extLst>
          </p:cNvPr>
          <p:cNvSpPr txBox="1">
            <a:spLocks/>
          </p:cNvSpPr>
          <p:nvPr/>
        </p:nvSpPr>
        <p:spPr>
          <a:xfrm>
            <a:off x="302988" y="1609172"/>
            <a:ext cx="2484000" cy="964796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352A85"/>
              </a:buClr>
            </a:pPr>
            <a:r>
              <a:rPr lang="en-GB" sz="2000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352A85"/>
              </a:buClr>
            </a:pPr>
            <a:r>
              <a:rPr lang="en-GB" sz="2000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risk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BDE3086-0EE6-95F1-D92A-81B0CAFC879F}"/>
              </a:ext>
            </a:extLst>
          </p:cNvPr>
          <p:cNvSpPr txBox="1">
            <a:spLocks/>
          </p:cNvSpPr>
          <p:nvPr/>
        </p:nvSpPr>
        <p:spPr>
          <a:xfrm>
            <a:off x="6819335" y="1596165"/>
            <a:ext cx="2735455" cy="972861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352A85"/>
              </a:buClr>
            </a:pPr>
            <a:r>
              <a:rPr lang="en-GB" sz="2000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stress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31256C7-F283-04C1-2305-53080ED5DD02}"/>
              </a:ext>
            </a:extLst>
          </p:cNvPr>
          <p:cNvSpPr txBox="1">
            <a:spLocks/>
          </p:cNvSpPr>
          <p:nvPr/>
        </p:nvSpPr>
        <p:spPr>
          <a:xfrm>
            <a:off x="2501196" y="1588505"/>
            <a:ext cx="2735455" cy="966007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352A85"/>
              </a:buClr>
            </a:pPr>
            <a:r>
              <a:rPr lang="en-GB" sz="2000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conflict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82CD76B-D217-82DF-BDD9-FEB1F1C5B60E}"/>
              </a:ext>
            </a:extLst>
          </p:cNvPr>
          <p:cNvSpPr txBox="1">
            <a:spLocks/>
          </p:cNvSpPr>
          <p:nvPr/>
        </p:nvSpPr>
        <p:spPr>
          <a:xfrm>
            <a:off x="9514624" y="1597434"/>
            <a:ext cx="2484000" cy="976534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352A85"/>
              </a:buClr>
            </a:pPr>
            <a:r>
              <a:rPr lang="en-GB" sz="2000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road users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352A85"/>
              </a:buClr>
            </a:pPr>
            <a:r>
              <a:rPr lang="en-GB" sz="2000" dirty="0">
                <a:solidFill>
                  <a:srgbClr val="303E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conditions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000" b="1" dirty="0">
              <a:solidFill>
                <a:srgbClr val="303E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1E4F3C-2ED7-B38E-E532-82E751E9052C}"/>
              </a:ext>
            </a:extLst>
          </p:cNvPr>
          <p:cNvSpPr txBox="1">
            <a:spLocks/>
          </p:cNvSpPr>
          <p:nvPr/>
        </p:nvSpPr>
        <p:spPr>
          <a:xfrm>
            <a:off x="389128" y="3520130"/>
            <a:ext cx="2619829" cy="3096368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security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</a:p>
          <a:p>
            <a:pPr marL="0" indent="0" algn="r">
              <a:spcBef>
                <a:spcPts val="0"/>
              </a:spcBef>
              <a:spcAft>
                <a:spcPts val="1200"/>
              </a:spcAft>
              <a:buNone/>
            </a:pP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7FB71D1-4FB7-4A77-9660-5145B7C81EE1}"/>
              </a:ext>
            </a:extLst>
          </p:cNvPr>
          <p:cNvSpPr txBox="1">
            <a:spLocks/>
          </p:cNvSpPr>
          <p:nvPr/>
        </p:nvSpPr>
        <p:spPr>
          <a:xfrm>
            <a:off x="7410791" y="4713698"/>
            <a:ext cx="3096883" cy="2126489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 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Eyesight 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 disorders 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36EA837-C63E-CE18-612C-70FB48C768EB}"/>
              </a:ext>
            </a:extLst>
          </p:cNvPr>
          <p:cNvSpPr txBox="1">
            <a:spLocks/>
          </p:cNvSpPr>
          <p:nvPr/>
        </p:nvSpPr>
        <p:spPr>
          <a:xfrm>
            <a:off x="9629346" y="3545737"/>
            <a:ext cx="2658459" cy="2927857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esteem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0D7D7AF-46C9-2936-15B7-90DCA6CB624E}"/>
              </a:ext>
            </a:extLst>
          </p:cNvPr>
          <p:cNvSpPr txBox="1">
            <a:spLocks/>
          </p:cNvSpPr>
          <p:nvPr/>
        </p:nvSpPr>
        <p:spPr>
          <a:xfrm>
            <a:off x="2590338" y="4804740"/>
            <a:ext cx="3096883" cy="1349939"/>
          </a:xfrm>
          <a:prstGeom prst="rect">
            <a:avLst/>
          </a:prstGeom>
        </p:spPr>
        <p:txBody>
          <a:bodyPr/>
          <a:lstStyle>
            <a:lvl1pPr marL="355462" indent="-355462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68" indent="-285639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62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6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1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34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60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83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08" indent="-228511" algn="l" defTabSz="9140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fitness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 disorders</a:t>
            </a:r>
          </a:p>
          <a:p>
            <a:pPr defTabSz="9144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06F915-92B4-3B54-F750-C14FA40DD99D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Tip of the iceberg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What we know about drivers</a:t>
            </a:r>
          </a:p>
        </p:txBody>
      </p:sp>
    </p:spTree>
    <p:extLst>
      <p:ext uri="{BB962C8B-B14F-4D97-AF65-F5344CB8AC3E}">
        <p14:creationId xmlns:p14="http://schemas.microsoft.com/office/powerpoint/2010/main" val="3946631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017017E-F9B2-4ECB-A96A-57CB38881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7280">
            <a:off x="24944" y="2720906"/>
            <a:ext cx="6851079" cy="82857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5DB8885-59E2-0EA4-E9D0-F74FD1C1C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9585">
            <a:off x="164347" y="1523961"/>
            <a:ext cx="5883150" cy="121930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286188-49A6-F5CE-A76F-52AA0CCE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3179">
            <a:off x="6233458" y="1115510"/>
            <a:ext cx="5532599" cy="7392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1E6FD4F-1548-153F-42DD-1694DB4E9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919">
            <a:off x="6687249" y="2145299"/>
            <a:ext cx="4975506" cy="10373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3FAC5DC-EE2A-DF92-E3E2-B46957FE4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0521">
            <a:off x="247797" y="3692612"/>
            <a:ext cx="5921253" cy="6372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61126E6-5877-F504-56D7-A1E3B22C6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39927">
            <a:off x="268971" y="5869156"/>
            <a:ext cx="5890773" cy="712935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A299D908-9D3D-E3C2-EA06-D551C3ABB940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In the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headlines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6C5A0CD-9CE3-4A34-8227-011F258E8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2814" y="3056072"/>
            <a:ext cx="5324375" cy="7830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9EA378-A38A-49D6-A973-69BA022712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3454" y="3806995"/>
            <a:ext cx="4682658" cy="10073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A4D561-0360-5B35-FEBA-599C543F1A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9819" y="4642528"/>
            <a:ext cx="4419983" cy="11583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8F3605-CEC9-51F3-0EC9-5ACA0122B1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00368">
            <a:off x="6236257" y="5564452"/>
            <a:ext cx="5266258" cy="7830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496843-030D-4C6E-9B6F-A244D5BB5C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8630" y="6236287"/>
            <a:ext cx="6176372" cy="45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55F62A-FE4D-4632-A630-3073ED2AEF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433630">
            <a:off x="205044" y="4620283"/>
            <a:ext cx="4466352" cy="12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42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720A1B-2CDA-1A78-E6A3-353E4586613C}"/>
              </a:ext>
            </a:extLst>
          </p:cNvPr>
          <p:cNvSpPr/>
          <p:nvPr/>
        </p:nvSpPr>
        <p:spPr>
          <a:xfrm>
            <a:off x="396683" y="81144"/>
            <a:ext cx="11428150" cy="66879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FA3EB-7174-40CB-9AE3-0230F503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3" y="81144"/>
            <a:ext cx="11428150" cy="3223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33AF96-9CA4-400D-9D74-C7D3E3623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870" y="2958215"/>
            <a:ext cx="4986911" cy="3675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886CA-3558-4FAF-B368-987726AE0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42" y="3400485"/>
            <a:ext cx="5169568" cy="32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6100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C7F8-756B-2FCF-782F-C0976CC8ED42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Today’s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takeaways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077185-C4BF-9FC3-6C83-8557E34AAF3B}"/>
              </a:ext>
            </a:extLst>
          </p:cNvPr>
          <p:cNvCxnSpPr>
            <a:cxnSpLocks/>
          </p:cNvCxnSpPr>
          <p:nvPr/>
        </p:nvCxnSpPr>
        <p:spPr>
          <a:xfrm flipV="1">
            <a:off x="1136421" y="2338122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68E268-23F3-E817-9F04-ACF5033E7281}"/>
              </a:ext>
            </a:extLst>
          </p:cNvPr>
          <p:cNvSpPr txBox="1">
            <a:spLocks/>
          </p:cNvSpPr>
          <p:nvPr/>
        </p:nvSpPr>
        <p:spPr>
          <a:xfrm>
            <a:off x="969351" y="1859392"/>
            <a:ext cx="2844000" cy="513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Know your drivers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EF9011-6C19-092C-6791-C980BDC1CD29}"/>
              </a:ext>
            </a:extLst>
          </p:cNvPr>
          <p:cNvCxnSpPr>
            <a:cxnSpLocks/>
          </p:cNvCxnSpPr>
          <p:nvPr/>
        </p:nvCxnSpPr>
        <p:spPr>
          <a:xfrm flipV="1">
            <a:off x="4762137" y="2338122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83AA80-23C1-BA24-CE82-A30E5A2E238B}"/>
              </a:ext>
            </a:extLst>
          </p:cNvPr>
          <p:cNvSpPr txBox="1">
            <a:spLocks/>
          </p:cNvSpPr>
          <p:nvPr/>
        </p:nvSpPr>
        <p:spPr>
          <a:xfrm>
            <a:off x="4403177" y="1875002"/>
            <a:ext cx="3232063" cy="4078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Prioritise resources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547F6-AFD8-EFF0-4EC0-B4D8F0370C69}"/>
              </a:ext>
            </a:extLst>
          </p:cNvPr>
          <p:cNvCxnSpPr>
            <a:cxnSpLocks/>
          </p:cNvCxnSpPr>
          <p:nvPr/>
        </p:nvCxnSpPr>
        <p:spPr>
          <a:xfrm flipV="1">
            <a:off x="8387853" y="2338122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EC5D04-4DE7-D001-3F31-6FDA0D8758B1}"/>
              </a:ext>
            </a:extLst>
          </p:cNvPr>
          <p:cNvSpPr txBox="1">
            <a:spLocks/>
          </p:cNvSpPr>
          <p:nvPr/>
        </p:nvSpPr>
        <p:spPr>
          <a:xfrm>
            <a:off x="8096085" y="1854356"/>
            <a:ext cx="3060000" cy="4929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Review your policies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817FF5-E36E-8C52-3769-A94D0065D7BA}"/>
              </a:ext>
            </a:extLst>
          </p:cNvPr>
          <p:cNvSpPr txBox="1"/>
          <p:nvPr/>
        </p:nvSpPr>
        <p:spPr>
          <a:xfrm>
            <a:off x="879597" y="4620315"/>
            <a:ext cx="306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303E45"/>
                </a:solidFill>
                <a:latin typeface="Gilroy Bold" panose="00000800000000000000" pitchFamily="50" charset="0"/>
              </a:rPr>
              <a:t>Appreciate</a:t>
            </a:r>
          </a:p>
          <a:p>
            <a:pPr algn="ctr"/>
            <a:r>
              <a:rPr lang="en-GB" sz="2000" dirty="0">
                <a:solidFill>
                  <a:srgbClr val="303E45"/>
                </a:solidFill>
                <a:latin typeface="Gilroy" panose="00000500000000000000" pitchFamily="50" charset="0"/>
              </a:rPr>
              <a:t>Personal circumstances, family situation, health issues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20375-C498-BC2F-4D02-03AECC39C89F}"/>
              </a:ext>
            </a:extLst>
          </p:cNvPr>
          <p:cNvSpPr txBox="1"/>
          <p:nvPr/>
        </p:nvSpPr>
        <p:spPr>
          <a:xfrm>
            <a:off x="4484791" y="4620315"/>
            <a:ext cx="306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303E45"/>
                </a:solidFill>
                <a:latin typeface="Gilroy Bold" panose="00000800000000000000" pitchFamily="50" charset="0"/>
              </a:rPr>
              <a:t>Focus</a:t>
            </a:r>
          </a:p>
          <a:p>
            <a:pPr algn="ctr">
              <a:spcAft>
                <a:spcPts val="600"/>
              </a:spcAft>
            </a:pPr>
            <a:r>
              <a:rPr lang="en-GB" sz="2000" dirty="0">
                <a:solidFill>
                  <a:srgbClr val="303E45"/>
                </a:solidFill>
                <a:latin typeface="Gilroy" panose="00000500000000000000" pitchFamily="50" charset="0"/>
              </a:rPr>
              <a:t>Time, budget and management on the areas of most risk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3E1D4-042D-2CA2-88C2-7BD0558E16AF}"/>
              </a:ext>
            </a:extLst>
          </p:cNvPr>
          <p:cNvSpPr txBox="1"/>
          <p:nvPr/>
        </p:nvSpPr>
        <p:spPr>
          <a:xfrm>
            <a:off x="8202763" y="4620315"/>
            <a:ext cx="306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>
                <a:solidFill>
                  <a:srgbClr val="303E45"/>
                </a:solidFill>
                <a:latin typeface="Gilroy Bold" panose="00000800000000000000" pitchFamily="50" charset="0"/>
              </a:rPr>
              <a:t>Ensure</a:t>
            </a:r>
          </a:p>
          <a:p>
            <a:pPr algn="ctr"/>
            <a:r>
              <a:rPr lang="en-GB" sz="2000" dirty="0">
                <a:solidFill>
                  <a:srgbClr val="303E45"/>
                </a:solidFill>
                <a:latin typeface="Gilroy" panose="00000500000000000000" pitchFamily="50" charset="0"/>
              </a:rPr>
              <a:t>Organisational commitment  support your objectives</a:t>
            </a:r>
          </a:p>
        </p:txBody>
      </p:sp>
      <p:pic>
        <p:nvPicPr>
          <p:cNvPr id="20" name="Graphic 19" descr="Lights On with solid fill">
            <a:extLst>
              <a:ext uri="{FF2B5EF4-FFF2-40B4-BE49-F238E27FC236}">
                <a16:creationId xmlns:a16="http://schemas.microsoft.com/office/drawing/2014/main" id="{B2DC4C51-27AD-B406-E725-677AF8E2D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1351" y="2506539"/>
            <a:ext cx="1980000" cy="1980000"/>
          </a:xfrm>
          <a:prstGeom prst="rect">
            <a:avLst/>
          </a:prstGeom>
        </p:spPr>
      </p:pic>
      <p:pic>
        <p:nvPicPr>
          <p:cNvPr id="24" name="Graphic 23" descr="Pencil with solid fill">
            <a:extLst>
              <a:ext uri="{FF2B5EF4-FFF2-40B4-BE49-F238E27FC236}">
                <a16:creationId xmlns:a16="http://schemas.microsoft.com/office/drawing/2014/main" id="{26F83B87-1CFD-ADA9-C11D-0384AC1D3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5879" y="2819052"/>
            <a:ext cx="914400" cy="914400"/>
          </a:xfrm>
          <a:prstGeom prst="rect">
            <a:avLst/>
          </a:prstGeom>
        </p:spPr>
      </p:pic>
      <p:pic>
        <p:nvPicPr>
          <p:cNvPr id="26" name="Graphic 25" descr="Hourglass 90% with solid fill">
            <a:extLst>
              <a:ext uri="{FF2B5EF4-FFF2-40B4-BE49-F238E27FC236}">
                <a16:creationId xmlns:a16="http://schemas.microsoft.com/office/drawing/2014/main" id="{18B8B1BD-205A-19BE-CF3A-36CA786A9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8092" y="3429000"/>
            <a:ext cx="914400" cy="914400"/>
          </a:xfrm>
          <a:prstGeom prst="rect">
            <a:avLst/>
          </a:prstGeom>
        </p:spPr>
      </p:pic>
      <p:pic>
        <p:nvPicPr>
          <p:cNvPr id="30" name="Graphic 29" descr="Coins with solid fill">
            <a:extLst>
              <a:ext uri="{FF2B5EF4-FFF2-40B4-BE49-F238E27FC236}">
                <a16:creationId xmlns:a16="http://schemas.microsoft.com/office/drawing/2014/main" id="{E11ED054-A004-E8EC-11B6-0C7C38A9C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49943" y="3468707"/>
            <a:ext cx="914400" cy="914400"/>
          </a:xfrm>
          <a:prstGeom prst="rect">
            <a:avLst/>
          </a:prstGeom>
        </p:spPr>
      </p:pic>
      <p:pic>
        <p:nvPicPr>
          <p:cNvPr id="32" name="Graphic 31" descr="Contract with solid fill">
            <a:extLst>
              <a:ext uri="{FF2B5EF4-FFF2-40B4-BE49-F238E27FC236}">
                <a16:creationId xmlns:a16="http://schemas.microsoft.com/office/drawing/2014/main" id="{AC37D84A-6536-DDA6-2C78-34A68F921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26085" y="2596539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31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A4C4-8BB7-A1A1-BA25-9A6B8C193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4BBA5D9-034C-07EC-C838-305B6A478F83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Guide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to maintaining roadworthiness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pic>
        <p:nvPicPr>
          <p:cNvPr id="4" name="Picture 3" descr="A book cover with a blue background&#10;&#10;Description automatically generated">
            <a:extLst>
              <a:ext uri="{FF2B5EF4-FFF2-40B4-BE49-F238E27FC236}">
                <a16:creationId xmlns:a16="http://schemas.microsoft.com/office/drawing/2014/main" id="{9F027186-73BE-72FA-B851-CD8D8D498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526" y="1321310"/>
            <a:ext cx="3818765" cy="540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B9E376-D0B8-B0F2-5C06-91C36FB49ACE}"/>
              </a:ext>
            </a:extLst>
          </p:cNvPr>
          <p:cNvGrpSpPr/>
          <p:nvPr/>
        </p:nvGrpSpPr>
        <p:grpSpPr>
          <a:xfrm>
            <a:off x="-9532" y="1451607"/>
            <a:ext cx="6265366" cy="1010058"/>
            <a:chOff x="6033203" y="5162473"/>
            <a:chExt cx="6265366" cy="10100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EC2D2C-2E8B-695B-DFB1-3BF88581F8F0}"/>
                </a:ext>
              </a:extLst>
            </p:cNvPr>
            <p:cNvGrpSpPr/>
            <p:nvPr/>
          </p:nvGrpSpPr>
          <p:grpSpPr>
            <a:xfrm>
              <a:off x="6033203" y="5162473"/>
              <a:ext cx="6265366" cy="1010058"/>
              <a:chOff x="5131702" y="4453799"/>
              <a:chExt cx="6231950" cy="101005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9BD4FAE-7A4C-0354-C7E8-6840228363B1}"/>
                  </a:ext>
                </a:extLst>
              </p:cNvPr>
              <p:cNvSpPr/>
              <p:nvPr/>
            </p:nvSpPr>
            <p:spPr>
              <a:xfrm>
                <a:off x="5143129" y="4455857"/>
                <a:ext cx="6220523" cy="1008000"/>
              </a:xfrm>
              <a:prstGeom prst="rect">
                <a:avLst/>
              </a:prstGeom>
              <a:solidFill>
                <a:srgbClr val="00A4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988000" tIns="36000" rIns="360000" bIns="36000" rtlCol="0" anchor="ctr" anchorCtr="0"/>
              <a:lstStyle/>
              <a:p>
                <a:r>
                  <a:rPr lang="en-GB" altLang="en-US" dirty="0">
                    <a:solidFill>
                      <a:schemeClr val="bg1"/>
                    </a:solidFill>
                    <a:latin typeface="Gilroy" panose="00000500000000000000" pitchFamily="50" charset="0"/>
                    <a:cs typeface="Arial"/>
                  </a:rPr>
                  <a:t>of road traffic collisions are caused by human error</a:t>
                </a:r>
                <a:endParaRPr lang="en-GB" dirty="0">
                  <a:latin typeface="Gilroy" panose="00000500000000000000" pitchFamily="50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79979FB8-A598-379D-CD28-F1914D9A0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702" y="4453799"/>
                <a:ext cx="906067" cy="100800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1D47C7-405A-32AC-8BBC-9AD99EAF173C}"/>
                </a:ext>
              </a:extLst>
            </p:cNvPr>
            <p:cNvSpPr txBox="1"/>
            <p:nvPr/>
          </p:nvSpPr>
          <p:spPr>
            <a:xfrm>
              <a:off x="7508004" y="5296174"/>
              <a:ext cx="1541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dirty="0">
                  <a:solidFill>
                    <a:schemeClr val="bg1"/>
                  </a:solidFill>
                  <a:latin typeface="Gilroy Bold" panose="00000800000000000000" pitchFamily="50" charset="0"/>
                </a:rPr>
                <a:t>95%</a:t>
              </a: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D02D902-939A-B4CC-DB21-5CBE37C331C3}"/>
              </a:ext>
            </a:extLst>
          </p:cNvPr>
          <p:cNvSpPr txBox="1">
            <a:spLocks/>
          </p:cNvSpPr>
          <p:nvPr/>
        </p:nvSpPr>
        <p:spPr>
          <a:xfrm>
            <a:off x="2167533" y="2568289"/>
            <a:ext cx="2844000" cy="513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Human error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C05042-E15E-D236-DA44-EBEAED25805A}"/>
              </a:ext>
            </a:extLst>
          </p:cNvPr>
          <p:cNvCxnSpPr>
            <a:cxnSpLocks/>
          </p:cNvCxnSpPr>
          <p:nvPr/>
        </p:nvCxnSpPr>
        <p:spPr>
          <a:xfrm flipV="1">
            <a:off x="524227" y="5598266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41D3A1C-FFED-0B8D-8732-B2D8C97DB271}"/>
              </a:ext>
            </a:extLst>
          </p:cNvPr>
          <p:cNvSpPr txBox="1">
            <a:spLocks/>
          </p:cNvSpPr>
          <p:nvPr/>
        </p:nvSpPr>
        <p:spPr>
          <a:xfrm>
            <a:off x="348148" y="5135145"/>
            <a:ext cx="2844000" cy="4821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Vehicle failure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7A4393-F6BC-6257-F311-ACBE3C2284EC}"/>
              </a:ext>
            </a:extLst>
          </p:cNvPr>
          <p:cNvCxnSpPr>
            <a:cxnSpLocks/>
          </p:cNvCxnSpPr>
          <p:nvPr/>
        </p:nvCxnSpPr>
        <p:spPr>
          <a:xfrm flipV="1">
            <a:off x="4149943" y="5598266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C1A1F5D-46C3-24A2-16EE-FFFBA11D31F8}"/>
              </a:ext>
            </a:extLst>
          </p:cNvPr>
          <p:cNvSpPr txBox="1">
            <a:spLocks/>
          </p:cNvSpPr>
          <p:nvPr/>
        </p:nvSpPr>
        <p:spPr>
          <a:xfrm>
            <a:off x="3756024" y="5105303"/>
            <a:ext cx="3374481" cy="4929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Environmental factor</a:t>
            </a:r>
          </a:p>
        </p:txBody>
      </p:sp>
      <p:pic>
        <p:nvPicPr>
          <p:cNvPr id="44" name="Graphic 43" descr="Truck with solid fill">
            <a:extLst>
              <a:ext uri="{FF2B5EF4-FFF2-40B4-BE49-F238E27FC236}">
                <a16:creationId xmlns:a16="http://schemas.microsoft.com/office/drawing/2014/main" id="{780C3CBA-A83D-1A7D-8340-7FA4238C7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229" y="5384261"/>
            <a:ext cx="1440000" cy="1440000"/>
          </a:xfrm>
          <a:prstGeom prst="rect">
            <a:avLst/>
          </a:pr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B0853E2-D18D-0D27-982A-02A9D85E113D}"/>
              </a:ext>
            </a:extLst>
          </p:cNvPr>
          <p:cNvSpPr/>
          <p:nvPr/>
        </p:nvSpPr>
        <p:spPr>
          <a:xfrm>
            <a:off x="5059215" y="5964650"/>
            <a:ext cx="707311" cy="581031"/>
          </a:xfrm>
          <a:custGeom>
            <a:avLst/>
            <a:gdLst>
              <a:gd name="connsiteX0" fmla="*/ 474812 w 707311"/>
              <a:gd name="connsiteY0" fmla="*/ 72577 h 581031"/>
              <a:gd name="connsiteX1" fmla="*/ 639661 w 707311"/>
              <a:gd name="connsiteY1" fmla="*/ 164294 h 581031"/>
              <a:gd name="connsiteX2" fmla="*/ 683914 w 707311"/>
              <a:gd name="connsiteY2" fmla="*/ 332477 h 581031"/>
              <a:gd name="connsiteX3" fmla="*/ 523361 w 707311"/>
              <a:gd name="connsiteY3" fmla="*/ 581032 h 581031"/>
              <a:gd name="connsiteX4" fmla="*/ 0 w 707311"/>
              <a:gd name="connsiteY4" fmla="*/ 581032 h 581031"/>
              <a:gd name="connsiteX5" fmla="*/ 417052 w 707311"/>
              <a:gd name="connsiteY5" fmla="*/ 323599 h 581031"/>
              <a:gd name="connsiteX6" fmla="*/ 466725 w 707311"/>
              <a:gd name="connsiteY6" fmla="*/ 161932 h 581031"/>
              <a:gd name="connsiteX7" fmla="*/ 380448 w 707311"/>
              <a:gd name="connsiteY7" fmla="*/ 72206 h 581031"/>
              <a:gd name="connsiteX8" fmla="*/ 476250 w 707311"/>
              <a:gd name="connsiteY8" fmla="*/ 7 h 581031"/>
              <a:gd name="connsiteX9" fmla="*/ 514350 w 707311"/>
              <a:gd name="connsiteY9" fmla="*/ 7 h 581031"/>
              <a:gd name="connsiteX10" fmla="*/ 474812 w 707311"/>
              <a:gd name="connsiteY10" fmla="*/ 72577 h 58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311" h="581031">
                <a:moveTo>
                  <a:pt x="474812" y="72577"/>
                </a:moveTo>
                <a:cubicBezTo>
                  <a:pt x="514750" y="99609"/>
                  <a:pt x="621573" y="151416"/>
                  <a:pt x="639661" y="164294"/>
                </a:cubicBezTo>
                <a:cubicBezTo>
                  <a:pt x="664959" y="182296"/>
                  <a:pt x="747141" y="222825"/>
                  <a:pt x="683914" y="332477"/>
                </a:cubicBezTo>
                <a:cubicBezTo>
                  <a:pt x="620687" y="442128"/>
                  <a:pt x="562127" y="522929"/>
                  <a:pt x="523361" y="581032"/>
                </a:cubicBezTo>
                <a:lnTo>
                  <a:pt x="0" y="581032"/>
                </a:lnTo>
                <a:cubicBezTo>
                  <a:pt x="130131" y="474209"/>
                  <a:pt x="330460" y="386064"/>
                  <a:pt x="417052" y="323599"/>
                </a:cubicBezTo>
                <a:cubicBezTo>
                  <a:pt x="503644" y="261134"/>
                  <a:pt x="508340" y="213948"/>
                  <a:pt x="466725" y="161932"/>
                </a:cubicBezTo>
                <a:cubicBezTo>
                  <a:pt x="428625" y="114307"/>
                  <a:pt x="394449" y="100886"/>
                  <a:pt x="380448" y="72206"/>
                </a:cubicBezTo>
                <a:cubicBezTo>
                  <a:pt x="355521" y="21171"/>
                  <a:pt x="445541" y="-432"/>
                  <a:pt x="476250" y="7"/>
                </a:cubicBezTo>
                <a:cubicBezTo>
                  <a:pt x="479974" y="7"/>
                  <a:pt x="514350" y="7"/>
                  <a:pt x="514350" y="7"/>
                </a:cubicBezTo>
                <a:cubicBezTo>
                  <a:pt x="514350" y="7"/>
                  <a:pt x="434864" y="45555"/>
                  <a:pt x="474812" y="72577"/>
                </a:cubicBezTo>
                <a:close/>
              </a:path>
            </a:pathLst>
          </a:custGeom>
          <a:solidFill>
            <a:srgbClr val="303E4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FD1B1D-8A28-3CDE-313B-3792747B9221}"/>
              </a:ext>
            </a:extLst>
          </p:cNvPr>
          <p:cNvCxnSpPr>
            <a:cxnSpLocks/>
          </p:cNvCxnSpPr>
          <p:nvPr/>
        </p:nvCxnSpPr>
        <p:spPr>
          <a:xfrm flipV="1">
            <a:off x="2397479" y="2954026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A9958A4-003C-5A29-9154-AAD95996F2F7}"/>
              </a:ext>
            </a:extLst>
          </p:cNvPr>
          <p:cNvGrpSpPr/>
          <p:nvPr/>
        </p:nvGrpSpPr>
        <p:grpSpPr>
          <a:xfrm>
            <a:off x="2654433" y="3022240"/>
            <a:ext cx="2160000" cy="2160000"/>
            <a:chOff x="2654433" y="3022240"/>
            <a:chExt cx="2160000" cy="2160000"/>
          </a:xfrm>
        </p:grpSpPr>
        <p:pic>
          <p:nvPicPr>
            <p:cNvPr id="51" name="Graphic 50" descr="Scientific Thought with solid fill">
              <a:extLst>
                <a:ext uri="{FF2B5EF4-FFF2-40B4-BE49-F238E27FC236}">
                  <a16:creationId xmlns:a16="http://schemas.microsoft.com/office/drawing/2014/main" id="{67A79A43-3103-DE79-2CFE-34AF40AA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54433" y="3022240"/>
              <a:ext cx="2160000" cy="216000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45DC2D8-EBC4-D40F-B484-DB9B77835E3B}"/>
                </a:ext>
              </a:extLst>
            </p:cNvPr>
            <p:cNvSpPr/>
            <p:nvPr/>
          </p:nvSpPr>
          <p:spPr>
            <a:xfrm>
              <a:off x="3069943" y="3228952"/>
              <a:ext cx="1050324" cy="988540"/>
            </a:xfrm>
            <a:prstGeom prst="ellipse">
              <a:avLst/>
            </a:prstGeom>
            <a:solidFill>
              <a:srgbClr val="303E45"/>
            </a:solidFill>
            <a:ln>
              <a:solidFill>
                <a:srgbClr val="303E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5" name="Graphic 54" descr="Exclamation mark with solid fill">
            <a:extLst>
              <a:ext uri="{FF2B5EF4-FFF2-40B4-BE49-F238E27FC236}">
                <a16:creationId xmlns:a16="http://schemas.microsoft.com/office/drawing/2014/main" id="{45CB9DDE-DE2E-5E50-67B2-9B8FD186AB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36490" y="3161858"/>
            <a:ext cx="1224000" cy="1224000"/>
          </a:xfrm>
          <a:prstGeom prst="rect">
            <a:avLst/>
          </a:prstGeom>
        </p:spPr>
      </p:pic>
      <p:pic>
        <p:nvPicPr>
          <p:cNvPr id="57" name="Graphic 56" descr="Snowflake with solid fill">
            <a:extLst>
              <a:ext uri="{FF2B5EF4-FFF2-40B4-BE49-F238E27FC236}">
                <a16:creationId xmlns:a16="http://schemas.microsoft.com/office/drawing/2014/main" id="{2E0ADBF5-8130-083D-FB94-DF9922C4F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23559" y="5836162"/>
            <a:ext cx="510136" cy="510136"/>
          </a:xfrm>
          <a:prstGeom prst="rect">
            <a:avLst/>
          </a:prstGeom>
        </p:spPr>
      </p:pic>
      <p:pic>
        <p:nvPicPr>
          <p:cNvPr id="62" name="Graphic 61" descr="Cloud With Lightning And Rain with solid fill">
            <a:extLst>
              <a:ext uri="{FF2B5EF4-FFF2-40B4-BE49-F238E27FC236}">
                <a16:creationId xmlns:a16="http://schemas.microsoft.com/office/drawing/2014/main" id="{DC027AF6-77DA-5B01-2CE9-9B8EA9EADF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47219" y="5629796"/>
            <a:ext cx="601717" cy="60171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A61E641-98AE-95F6-D40E-24F3721E48D9}"/>
              </a:ext>
            </a:extLst>
          </p:cNvPr>
          <p:cNvSpPr txBox="1"/>
          <p:nvPr/>
        </p:nvSpPr>
        <p:spPr>
          <a:xfrm>
            <a:off x="3170016" y="4248093"/>
            <a:ext cx="102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Gilroy Bold" panose="00000800000000000000" pitchFamily="50" charset="0"/>
              </a:rPr>
              <a:t>95%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BE3DEC-D456-F9C2-ABB5-9512161E0CE9}"/>
              </a:ext>
            </a:extLst>
          </p:cNvPr>
          <p:cNvSpPr txBox="1"/>
          <p:nvPr/>
        </p:nvSpPr>
        <p:spPr>
          <a:xfrm>
            <a:off x="3155418" y="5921224"/>
            <a:ext cx="102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303E45"/>
                </a:solidFill>
                <a:latin typeface="Gilroy Bold" panose="00000800000000000000" pitchFamily="50" charset="0"/>
              </a:rPr>
              <a:t>5%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8274D4-A223-A973-3245-A879C8760DAE}"/>
              </a:ext>
            </a:extLst>
          </p:cNvPr>
          <p:cNvGrpSpPr/>
          <p:nvPr/>
        </p:nvGrpSpPr>
        <p:grpSpPr>
          <a:xfrm>
            <a:off x="1615453" y="1308816"/>
            <a:ext cx="3818765" cy="5412494"/>
            <a:chOff x="6807691" y="1025419"/>
            <a:chExt cx="3818765" cy="54124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2FA5D8-1DF1-A5E8-92BA-3AA886BBD394}"/>
                </a:ext>
              </a:extLst>
            </p:cNvPr>
            <p:cNvSpPr/>
            <p:nvPr/>
          </p:nvSpPr>
          <p:spPr>
            <a:xfrm>
              <a:off x="6807691" y="1025419"/>
              <a:ext cx="3818764" cy="5400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person driving a truck&#10;&#10;Description automatically generated">
              <a:extLst>
                <a:ext uri="{FF2B5EF4-FFF2-40B4-BE49-F238E27FC236}">
                  <a16:creationId xmlns:a16="http://schemas.microsoft.com/office/drawing/2014/main" id="{832AAE1E-EB96-3475-2535-5B8B2D58B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7691" y="3725419"/>
              <a:ext cx="3818765" cy="18380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040BB6-A1C7-4000-BFE3-46CA874A2472}"/>
                </a:ext>
              </a:extLst>
            </p:cNvPr>
            <p:cNvSpPr txBox="1"/>
            <p:nvPr/>
          </p:nvSpPr>
          <p:spPr>
            <a:xfrm>
              <a:off x="6974269" y="2212481"/>
              <a:ext cx="3143766" cy="1010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 to driver roadworthiness</a:t>
              </a:r>
            </a:p>
            <a:p>
              <a:r>
                <a:rPr lang="en-GB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Commercial goods and public service drivers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A2EF713-5A16-BB5D-BB23-795B1DDCA333}"/>
                </a:ext>
              </a:extLst>
            </p:cNvPr>
            <p:cNvSpPr/>
            <p:nvPr/>
          </p:nvSpPr>
          <p:spPr>
            <a:xfrm rot="20880300">
              <a:off x="8655411" y="5554914"/>
              <a:ext cx="1885336" cy="210972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92D050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49DDAF5-7717-C8F9-884E-0CBB3BCF8586}"/>
                </a:ext>
              </a:extLst>
            </p:cNvPr>
            <p:cNvSpPr/>
            <p:nvPr/>
          </p:nvSpPr>
          <p:spPr>
            <a:xfrm rot="19877682">
              <a:off x="9469256" y="5759995"/>
              <a:ext cx="860023" cy="184364"/>
            </a:xfrm>
            <a:prstGeom prst="triangle">
              <a:avLst>
                <a:gd name="adj" fmla="val 0"/>
              </a:avLst>
            </a:prstGeom>
            <a:gradFill>
              <a:gsLst>
                <a:gs pos="27000">
                  <a:srgbClr val="92D050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8ABF4FF-8B49-B620-C30D-AA2C06FE9EB6}"/>
                </a:ext>
              </a:extLst>
            </p:cNvPr>
            <p:cNvSpPr/>
            <p:nvPr/>
          </p:nvSpPr>
          <p:spPr>
            <a:xfrm rot="20528291">
              <a:off x="8963294" y="5659066"/>
              <a:ext cx="1584164" cy="162272"/>
            </a:xfrm>
            <a:prstGeom prst="triangle">
              <a:avLst>
                <a:gd name="adj" fmla="val 0"/>
              </a:avLst>
            </a:prstGeom>
            <a:gradFill>
              <a:gsLst>
                <a:gs pos="6000">
                  <a:srgbClr val="92D050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59E5364-EDC0-9292-C0E7-43DAB917A3E9}"/>
                </a:ext>
              </a:extLst>
            </p:cNvPr>
            <p:cNvSpPr/>
            <p:nvPr/>
          </p:nvSpPr>
          <p:spPr>
            <a:xfrm rot="18911476">
              <a:off x="9637935" y="5841052"/>
              <a:ext cx="860023" cy="184364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92D050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BBCEC7E7-E53C-2EC5-7CD4-8A31505F2930}"/>
                </a:ext>
              </a:extLst>
            </p:cNvPr>
            <p:cNvSpPr/>
            <p:nvPr/>
          </p:nvSpPr>
          <p:spPr>
            <a:xfrm rot="18157671">
              <a:off x="9766125" y="5898768"/>
              <a:ext cx="860023" cy="184364"/>
            </a:xfrm>
            <a:prstGeom prst="triangle">
              <a:avLst>
                <a:gd name="adj" fmla="val 0"/>
              </a:avLst>
            </a:prstGeom>
            <a:gradFill>
              <a:gsLst>
                <a:gs pos="35000">
                  <a:srgbClr val="92D050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6FE98BB-F7F6-A5A4-E9C2-AB8ABE341725}"/>
                </a:ext>
              </a:extLst>
            </p:cNvPr>
            <p:cNvSpPr/>
            <p:nvPr/>
          </p:nvSpPr>
          <p:spPr>
            <a:xfrm rot="17061774">
              <a:off x="10006189" y="5948178"/>
              <a:ext cx="860023" cy="119448"/>
            </a:xfrm>
            <a:prstGeom prst="triangle">
              <a:avLst>
                <a:gd name="adj" fmla="val 0"/>
              </a:avLst>
            </a:prstGeom>
            <a:gradFill>
              <a:gsLst>
                <a:gs pos="19000">
                  <a:srgbClr val="92D050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A8EB899-4E74-CF7C-0111-EFCBD281BAED}"/>
              </a:ext>
            </a:extLst>
          </p:cNvPr>
          <p:cNvSpPr txBox="1"/>
          <p:nvPr/>
        </p:nvSpPr>
        <p:spPr>
          <a:xfrm>
            <a:off x="1771666" y="6417456"/>
            <a:ext cx="2855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</a:t>
            </a:r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risk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driver </a:t>
            </a:r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wellbeing</a:t>
            </a:r>
          </a:p>
        </p:txBody>
      </p:sp>
    </p:spTree>
    <p:extLst>
      <p:ext uri="{BB962C8B-B14F-4D97-AF65-F5344CB8AC3E}">
        <p14:creationId xmlns:p14="http://schemas.microsoft.com/office/powerpoint/2010/main" val="1232098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61" grpId="0" animBg="1"/>
      <p:bldP spid="63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B1AEF-9B90-AD9D-F5C1-1B8818C01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E2120C-A494-9DB4-7C7A-819BD3435CCF}"/>
              </a:ext>
            </a:extLst>
          </p:cNvPr>
          <p:cNvSpPr/>
          <p:nvPr/>
        </p:nvSpPr>
        <p:spPr>
          <a:xfrm>
            <a:off x="-1" y="5561046"/>
            <a:ext cx="12192000" cy="129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DCF9A-FA25-3B04-DA78-B1D762063937}"/>
              </a:ext>
            </a:extLst>
          </p:cNvPr>
          <p:cNvSpPr txBox="1"/>
          <p:nvPr/>
        </p:nvSpPr>
        <p:spPr>
          <a:xfrm>
            <a:off x="0" y="3216712"/>
            <a:ext cx="12192000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2800" spc="-50" dirty="0">
                <a:solidFill>
                  <a:srgbClr val="E86908"/>
                </a:solidFill>
                <a:latin typeface="Gilroy" panose="00000500000000000000" pitchFamily="50" charset="0"/>
              </a:rPr>
              <a:t>glen@thedriverhandbook.co.uk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270C2-5952-DB9A-21CA-87781CC4E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196" y="1917486"/>
            <a:ext cx="3415607" cy="1080000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E242D9D7-70E4-91B2-66B0-08A8DC7C1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693" y="5835996"/>
            <a:ext cx="169981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80F44C-36BF-D332-EE44-E1B7DC32E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051" y="5787864"/>
            <a:ext cx="2316086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CD599-B14A-3275-4906-FE80884EC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63" y="5922395"/>
            <a:ext cx="2010953" cy="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08CC1-7956-4019-1FE5-CD98616833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51" t="10970" r="13384" b="14108"/>
          <a:stretch/>
        </p:blipFill>
        <p:spPr>
          <a:xfrm>
            <a:off x="5725491" y="5645271"/>
            <a:ext cx="750277" cy="10942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BC6FE8-E9EF-6127-88AC-3BBD47365AC7}"/>
              </a:ext>
            </a:extLst>
          </p:cNvPr>
          <p:cNvCxnSpPr/>
          <p:nvPr/>
        </p:nvCxnSpPr>
        <p:spPr>
          <a:xfrm>
            <a:off x="550863" y="5463475"/>
            <a:ext cx="11090275" cy="0"/>
          </a:xfrm>
          <a:prstGeom prst="line">
            <a:avLst/>
          </a:prstGeom>
          <a:ln>
            <a:solidFill>
              <a:srgbClr val="304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HA Leasing">
            <a:extLst>
              <a:ext uri="{FF2B5EF4-FFF2-40B4-BE49-F238E27FC236}">
                <a16:creationId xmlns:a16="http://schemas.microsoft.com/office/drawing/2014/main" id="{2458C63A-7AA4-22EA-7A40-8F3A412C6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77" y="5835996"/>
            <a:ext cx="186119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27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D771D-97CB-A916-44AE-4A9AEF076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70" y="911766"/>
            <a:ext cx="8704659" cy="542448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72AEB27-0FE5-7020-DDA3-1395B9D0703D}"/>
              </a:ext>
            </a:extLst>
          </p:cNvPr>
          <p:cNvSpPr/>
          <p:nvPr/>
        </p:nvSpPr>
        <p:spPr>
          <a:xfrm>
            <a:off x="7305109" y="4480560"/>
            <a:ext cx="2731775" cy="763792"/>
          </a:xfrm>
          <a:prstGeom prst="ellipse">
            <a:avLst/>
          </a:prstGeom>
          <a:noFill/>
          <a:ln w="57150">
            <a:solidFill>
              <a:srgbClr val="EB69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3646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D4B4-3962-BEF9-AEF6-474D41CE2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28105F-B355-3664-F65C-09A1E501B5D2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Guide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to maintaining roadworthiness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A11DCE-7A5F-BA13-7D05-0EC095711460}"/>
              </a:ext>
            </a:extLst>
          </p:cNvPr>
          <p:cNvGrpSpPr/>
          <p:nvPr/>
        </p:nvGrpSpPr>
        <p:grpSpPr>
          <a:xfrm>
            <a:off x="-9532" y="1451607"/>
            <a:ext cx="6265366" cy="1010058"/>
            <a:chOff x="6033203" y="5162473"/>
            <a:chExt cx="6265366" cy="10100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B4D166-54BE-2172-C09C-9FB06E7DC5C0}"/>
                </a:ext>
              </a:extLst>
            </p:cNvPr>
            <p:cNvGrpSpPr/>
            <p:nvPr/>
          </p:nvGrpSpPr>
          <p:grpSpPr>
            <a:xfrm>
              <a:off x="6033203" y="5162473"/>
              <a:ext cx="6265366" cy="1010058"/>
              <a:chOff x="5131702" y="4453799"/>
              <a:chExt cx="6231950" cy="101005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880216F-8D4B-2BA8-1E6A-8F935C341E65}"/>
                  </a:ext>
                </a:extLst>
              </p:cNvPr>
              <p:cNvSpPr/>
              <p:nvPr/>
            </p:nvSpPr>
            <p:spPr>
              <a:xfrm>
                <a:off x="5143129" y="4455857"/>
                <a:ext cx="6220523" cy="1008000"/>
              </a:xfrm>
              <a:prstGeom prst="rect">
                <a:avLst/>
              </a:prstGeom>
              <a:solidFill>
                <a:srgbClr val="00A4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988000" tIns="36000" rIns="360000" bIns="36000" rtlCol="0" anchor="ctr" anchorCtr="0"/>
              <a:lstStyle/>
              <a:p>
                <a:r>
                  <a:rPr lang="en-GB" altLang="en-US" dirty="0">
                    <a:solidFill>
                      <a:schemeClr val="bg1"/>
                    </a:solidFill>
                    <a:latin typeface="Gilroy" panose="00000500000000000000" pitchFamily="50" charset="0"/>
                    <a:cs typeface="Arial"/>
                  </a:rPr>
                  <a:t>of road traffic collisions are caused by human error</a:t>
                </a:r>
                <a:endParaRPr lang="en-GB" dirty="0">
                  <a:latin typeface="Gilroy" panose="00000500000000000000" pitchFamily="50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59D2B9A1-A9A4-A73C-F001-89B0B7C1D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702" y="4453799"/>
                <a:ext cx="906067" cy="100800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7B85C3-DA90-DE52-B73E-01DDF8ABD600}"/>
                </a:ext>
              </a:extLst>
            </p:cNvPr>
            <p:cNvSpPr txBox="1"/>
            <p:nvPr/>
          </p:nvSpPr>
          <p:spPr>
            <a:xfrm>
              <a:off x="7508004" y="5296174"/>
              <a:ext cx="1541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dirty="0">
                  <a:solidFill>
                    <a:schemeClr val="bg1"/>
                  </a:solidFill>
                  <a:latin typeface="Gilroy Bold" panose="00000800000000000000" pitchFamily="50" charset="0"/>
                </a:rPr>
                <a:t>95%</a:t>
              </a: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FC543FE-2282-011D-9876-07E63F5AF0C0}"/>
              </a:ext>
            </a:extLst>
          </p:cNvPr>
          <p:cNvSpPr txBox="1">
            <a:spLocks/>
          </p:cNvSpPr>
          <p:nvPr/>
        </p:nvSpPr>
        <p:spPr>
          <a:xfrm>
            <a:off x="2167533" y="2568289"/>
            <a:ext cx="2844000" cy="513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Human error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661411-D34C-5EC8-FE73-A6D174E959D1}"/>
              </a:ext>
            </a:extLst>
          </p:cNvPr>
          <p:cNvCxnSpPr>
            <a:cxnSpLocks/>
          </p:cNvCxnSpPr>
          <p:nvPr/>
        </p:nvCxnSpPr>
        <p:spPr>
          <a:xfrm flipV="1">
            <a:off x="524227" y="5598266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40EDE9A-9ABB-7944-00CC-71DF4C6142CB}"/>
              </a:ext>
            </a:extLst>
          </p:cNvPr>
          <p:cNvSpPr txBox="1">
            <a:spLocks/>
          </p:cNvSpPr>
          <p:nvPr/>
        </p:nvSpPr>
        <p:spPr>
          <a:xfrm>
            <a:off x="348148" y="5135145"/>
            <a:ext cx="2844000" cy="4821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Vehicle failure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255AB2-5396-58B8-3575-8E5EEC4BA360}"/>
              </a:ext>
            </a:extLst>
          </p:cNvPr>
          <p:cNvCxnSpPr>
            <a:cxnSpLocks/>
          </p:cNvCxnSpPr>
          <p:nvPr/>
        </p:nvCxnSpPr>
        <p:spPr>
          <a:xfrm flipV="1">
            <a:off x="4149943" y="5598266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6CB6925-C72C-14D5-7286-248576069983}"/>
              </a:ext>
            </a:extLst>
          </p:cNvPr>
          <p:cNvSpPr txBox="1">
            <a:spLocks/>
          </p:cNvSpPr>
          <p:nvPr/>
        </p:nvSpPr>
        <p:spPr>
          <a:xfrm>
            <a:off x="3756024" y="5105303"/>
            <a:ext cx="3374481" cy="4929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Environmental factor</a:t>
            </a:r>
          </a:p>
        </p:txBody>
      </p:sp>
      <p:pic>
        <p:nvPicPr>
          <p:cNvPr id="44" name="Graphic 43" descr="Truck with solid fill">
            <a:extLst>
              <a:ext uri="{FF2B5EF4-FFF2-40B4-BE49-F238E27FC236}">
                <a16:creationId xmlns:a16="http://schemas.microsoft.com/office/drawing/2014/main" id="{7FB65987-5F39-B67E-8EA5-E0113E9C2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229" y="5384261"/>
            <a:ext cx="1440000" cy="1440000"/>
          </a:xfrm>
          <a:prstGeom prst="rect">
            <a:avLst/>
          </a:pr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731BA2C-F239-82F8-0AC5-2ADCCF35B789}"/>
              </a:ext>
            </a:extLst>
          </p:cNvPr>
          <p:cNvSpPr/>
          <p:nvPr/>
        </p:nvSpPr>
        <p:spPr>
          <a:xfrm>
            <a:off x="5059215" y="5964650"/>
            <a:ext cx="707311" cy="581031"/>
          </a:xfrm>
          <a:custGeom>
            <a:avLst/>
            <a:gdLst>
              <a:gd name="connsiteX0" fmla="*/ 474812 w 707311"/>
              <a:gd name="connsiteY0" fmla="*/ 72577 h 581031"/>
              <a:gd name="connsiteX1" fmla="*/ 639661 w 707311"/>
              <a:gd name="connsiteY1" fmla="*/ 164294 h 581031"/>
              <a:gd name="connsiteX2" fmla="*/ 683914 w 707311"/>
              <a:gd name="connsiteY2" fmla="*/ 332477 h 581031"/>
              <a:gd name="connsiteX3" fmla="*/ 523361 w 707311"/>
              <a:gd name="connsiteY3" fmla="*/ 581032 h 581031"/>
              <a:gd name="connsiteX4" fmla="*/ 0 w 707311"/>
              <a:gd name="connsiteY4" fmla="*/ 581032 h 581031"/>
              <a:gd name="connsiteX5" fmla="*/ 417052 w 707311"/>
              <a:gd name="connsiteY5" fmla="*/ 323599 h 581031"/>
              <a:gd name="connsiteX6" fmla="*/ 466725 w 707311"/>
              <a:gd name="connsiteY6" fmla="*/ 161932 h 581031"/>
              <a:gd name="connsiteX7" fmla="*/ 380448 w 707311"/>
              <a:gd name="connsiteY7" fmla="*/ 72206 h 581031"/>
              <a:gd name="connsiteX8" fmla="*/ 476250 w 707311"/>
              <a:gd name="connsiteY8" fmla="*/ 7 h 581031"/>
              <a:gd name="connsiteX9" fmla="*/ 514350 w 707311"/>
              <a:gd name="connsiteY9" fmla="*/ 7 h 581031"/>
              <a:gd name="connsiteX10" fmla="*/ 474812 w 707311"/>
              <a:gd name="connsiteY10" fmla="*/ 72577 h 58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311" h="581031">
                <a:moveTo>
                  <a:pt x="474812" y="72577"/>
                </a:moveTo>
                <a:cubicBezTo>
                  <a:pt x="514750" y="99609"/>
                  <a:pt x="621573" y="151416"/>
                  <a:pt x="639661" y="164294"/>
                </a:cubicBezTo>
                <a:cubicBezTo>
                  <a:pt x="664959" y="182296"/>
                  <a:pt x="747141" y="222825"/>
                  <a:pt x="683914" y="332477"/>
                </a:cubicBezTo>
                <a:cubicBezTo>
                  <a:pt x="620687" y="442128"/>
                  <a:pt x="562127" y="522929"/>
                  <a:pt x="523361" y="581032"/>
                </a:cubicBezTo>
                <a:lnTo>
                  <a:pt x="0" y="581032"/>
                </a:lnTo>
                <a:cubicBezTo>
                  <a:pt x="130131" y="474209"/>
                  <a:pt x="330460" y="386064"/>
                  <a:pt x="417052" y="323599"/>
                </a:cubicBezTo>
                <a:cubicBezTo>
                  <a:pt x="503644" y="261134"/>
                  <a:pt x="508340" y="213948"/>
                  <a:pt x="466725" y="161932"/>
                </a:cubicBezTo>
                <a:cubicBezTo>
                  <a:pt x="428625" y="114307"/>
                  <a:pt x="394449" y="100886"/>
                  <a:pt x="380448" y="72206"/>
                </a:cubicBezTo>
                <a:cubicBezTo>
                  <a:pt x="355521" y="21171"/>
                  <a:pt x="445541" y="-432"/>
                  <a:pt x="476250" y="7"/>
                </a:cubicBezTo>
                <a:cubicBezTo>
                  <a:pt x="479974" y="7"/>
                  <a:pt x="514350" y="7"/>
                  <a:pt x="514350" y="7"/>
                </a:cubicBezTo>
                <a:cubicBezTo>
                  <a:pt x="514350" y="7"/>
                  <a:pt x="434864" y="45555"/>
                  <a:pt x="474812" y="72577"/>
                </a:cubicBezTo>
                <a:close/>
              </a:path>
            </a:pathLst>
          </a:custGeom>
          <a:solidFill>
            <a:srgbClr val="303E4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46E4EB-42C4-8B64-BD00-6A43D24BE08B}"/>
              </a:ext>
            </a:extLst>
          </p:cNvPr>
          <p:cNvCxnSpPr>
            <a:cxnSpLocks/>
          </p:cNvCxnSpPr>
          <p:nvPr/>
        </p:nvCxnSpPr>
        <p:spPr>
          <a:xfrm flipV="1">
            <a:off x="2397479" y="2954026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Graphic 50" descr="Scientific Thought with solid fill">
            <a:extLst>
              <a:ext uri="{FF2B5EF4-FFF2-40B4-BE49-F238E27FC236}">
                <a16:creationId xmlns:a16="http://schemas.microsoft.com/office/drawing/2014/main" id="{BBB986E0-87D9-5038-F533-14DB6A3B6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4433" y="3022240"/>
            <a:ext cx="2160000" cy="2160000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43681018-A72A-DE04-D77A-D5000CCB23CC}"/>
              </a:ext>
            </a:extLst>
          </p:cNvPr>
          <p:cNvSpPr/>
          <p:nvPr/>
        </p:nvSpPr>
        <p:spPr>
          <a:xfrm>
            <a:off x="3069943" y="3228952"/>
            <a:ext cx="1050324" cy="988540"/>
          </a:xfrm>
          <a:prstGeom prst="ellips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Graphic 54" descr="Exclamation mark with solid fill">
            <a:extLst>
              <a:ext uri="{FF2B5EF4-FFF2-40B4-BE49-F238E27FC236}">
                <a16:creationId xmlns:a16="http://schemas.microsoft.com/office/drawing/2014/main" id="{CA1B89A6-397A-3FB0-7BA5-22705E5DF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36490" y="3161858"/>
            <a:ext cx="1224000" cy="1224000"/>
          </a:xfrm>
          <a:prstGeom prst="rect">
            <a:avLst/>
          </a:prstGeom>
        </p:spPr>
      </p:pic>
      <p:pic>
        <p:nvPicPr>
          <p:cNvPr id="57" name="Graphic 56" descr="Snowflake with solid fill">
            <a:extLst>
              <a:ext uri="{FF2B5EF4-FFF2-40B4-BE49-F238E27FC236}">
                <a16:creationId xmlns:a16="http://schemas.microsoft.com/office/drawing/2014/main" id="{EB627B30-CED3-7A22-022A-079F9EC787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559" y="5836162"/>
            <a:ext cx="510136" cy="510136"/>
          </a:xfrm>
          <a:prstGeom prst="rect">
            <a:avLst/>
          </a:prstGeom>
        </p:spPr>
      </p:pic>
      <p:pic>
        <p:nvPicPr>
          <p:cNvPr id="62" name="Graphic 61" descr="Cloud With Lightning And Rain with solid fill">
            <a:extLst>
              <a:ext uri="{FF2B5EF4-FFF2-40B4-BE49-F238E27FC236}">
                <a16:creationId xmlns:a16="http://schemas.microsoft.com/office/drawing/2014/main" id="{A2228550-3FED-E03F-14A0-1D5A41ACB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47219" y="5629796"/>
            <a:ext cx="601717" cy="60171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83B139E-825F-1256-AA07-C4AA4922A8EC}"/>
              </a:ext>
            </a:extLst>
          </p:cNvPr>
          <p:cNvSpPr txBox="1"/>
          <p:nvPr/>
        </p:nvSpPr>
        <p:spPr>
          <a:xfrm>
            <a:off x="3170016" y="4248093"/>
            <a:ext cx="102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Gilroy Bold" panose="00000800000000000000" pitchFamily="50" charset="0"/>
              </a:rPr>
              <a:t>95%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DF79E9-5138-8347-860B-E46DB428EBAB}"/>
              </a:ext>
            </a:extLst>
          </p:cNvPr>
          <p:cNvSpPr txBox="1"/>
          <p:nvPr/>
        </p:nvSpPr>
        <p:spPr>
          <a:xfrm>
            <a:off x="3155418" y="5921224"/>
            <a:ext cx="102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303E45"/>
                </a:solidFill>
                <a:latin typeface="Gilroy Bold" panose="00000800000000000000" pitchFamily="50" charset="0"/>
              </a:rPr>
              <a:t>5%</a:t>
            </a:r>
          </a:p>
        </p:txBody>
      </p:sp>
      <p:pic>
        <p:nvPicPr>
          <p:cNvPr id="2" name="Picture 1" descr="A book cover with a blue background&#10;&#10;Description automatically generated">
            <a:extLst>
              <a:ext uri="{FF2B5EF4-FFF2-40B4-BE49-F238E27FC236}">
                <a16:creationId xmlns:a16="http://schemas.microsoft.com/office/drawing/2014/main" id="{2C9DCA44-9F40-4FF1-2680-FC0201881B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4381" y="1321310"/>
            <a:ext cx="381876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49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4D0BA-64BF-7D2B-D5BD-47420F68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lose up of a truck tire&#10;&#10;Description automatically generated">
            <a:extLst>
              <a:ext uri="{FF2B5EF4-FFF2-40B4-BE49-F238E27FC236}">
                <a16:creationId xmlns:a16="http://schemas.microsoft.com/office/drawing/2014/main" id="{192F6C12-8C54-9DCE-1FBD-7CD311487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5003"/>
            <a:ext cx="4685505" cy="5459494"/>
          </a:xfrm>
          <a:prstGeom prst="rect">
            <a:avLst/>
          </a:prstGeom>
        </p:spPr>
      </p:pic>
      <p:pic>
        <p:nvPicPr>
          <p:cNvPr id="27" name="Picture 26" descr="A person driving a truck&#10;&#10;Description automatically generated">
            <a:extLst>
              <a:ext uri="{FF2B5EF4-FFF2-40B4-BE49-F238E27FC236}">
                <a16:creationId xmlns:a16="http://schemas.microsoft.com/office/drawing/2014/main" id="{1ADD609E-988A-E30D-150F-DD3FF49089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3678" y="1405364"/>
            <a:ext cx="4688959" cy="54526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8A4561C-606D-B436-65EA-344A63687157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Vehicles and drivers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What we know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D15A5D-0153-2E41-783C-A046AC291F7F}"/>
              </a:ext>
            </a:extLst>
          </p:cNvPr>
          <p:cNvSpPr/>
          <p:nvPr/>
        </p:nvSpPr>
        <p:spPr>
          <a:xfrm>
            <a:off x="844056" y="1856859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Engine performance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F366C0-33C1-BF89-89BB-CDAD1DEEFD05}"/>
              </a:ext>
            </a:extLst>
          </p:cNvPr>
          <p:cNvSpPr/>
          <p:nvPr/>
        </p:nvSpPr>
        <p:spPr>
          <a:xfrm>
            <a:off x="611421" y="2646178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Fuel consumption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978BCA-4F97-3230-6FF3-AF6AB372374F}"/>
              </a:ext>
            </a:extLst>
          </p:cNvPr>
          <p:cNvSpPr/>
          <p:nvPr/>
        </p:nvSpPr>
        <p:spPr>
          <a:xfrm>
            <a:off x="844056" y="3435497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Asset tracking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88579A-ABDF-F862-3732-471E6990367B}"/>
              </a:ext>
            </a:extLst>
          </p:cNvPr>
          <p:cNvSpPr/>
          <p:nvPr/>
        </p:nvSpPr>
        <p:spPr>
          <a:xfrm>
            <a:off x="611421" y="4224816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Body condition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B553D-5C19-3D75-745D-2C8487A27CD6}"/>
              </a:ext>
            </a:extLst>
          </p:cNvPr>
          <p:cNvSpPr/>
          <p:nvPr/>
        </p:nvSpPr>
        <p:spPr>
          <a:xfrm>
            <a:off x="6914159" y="1856859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Heart rate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94E227-F7B9-BA69-2D03-A4AE8237483E}"/>
              </a:ext>
            </a:extLst>
          </p:cNvPr>
          <p:cNvSpPr/>
          <p:nvPr/>
        </p:nvSpPr>
        <p:spPr>
          <a:xfrm>
            <a:off x="6681524" y="2645240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Diet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568582-6A8B-AAB0-01EB-B12A9D804E3B}"/>
              </a:ext>
            </a:extLst>
          </p:cNvPr>
          <p:cNvSpPr/>
          <p:nvPr/>
        </p:nvSpPr>
        <p:spPr>
          <a:xfrm>
            <a:off x="6914159" y="3433621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Lifestyle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93BF3D-2239-4F38-F008-C994F44DE3FF}"/>
              </a:ext>
            </a:extLst>
          </p:cNvPr>
          <p:cNvSpPr/>
          <p:nvPr/>
        </p:nvSpPr>
        <p:spPr>
          <a:xfrm>
            <a:off x="6681524" y="4222002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Body condition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D2AFF8-42D9-11E9-CCF7-12133676A31A}"/>
              </a:ext>
            </a:extLst>
          </p:cNvPr>
          <p:cNvSpPr/>
          <p:nvPr/>
        </p:nvSpPr>
        <p:spPr>
          <a:xfrm>
            <a:off x="6914159" y="5010383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Mindset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CF748C-AE2E-BF46-D75A-AA8B4759FC02}"/>
              </a:ext>
            </a:extLst>
          </p:cNvPr>
          <p:cNvSpPr/>
          <p:nvPr/>
        </p:nvSpPr>
        <p:spPr>
          <a:xfrm>
            <a:off x="6681524" y="5798763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Medical history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F3D54F-6FED-0461-E1BE-84BB16EDDEFE}"/>
              </a:ext>
            </a:extLst>
          </p:cNvPr>
          <p:cNvSpPr/>
          <p:nvPr/>
        </p:nvSpPr>
        <p:spPr>
          <a:xfrm>
            <a:off x="841053" y="5014135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Wear and tear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AFB90C-831E-7EA2-9FCA-BAA57F1B131C}"/>
              </a:ext>
            </a:extLst>
          </p:cNvPr>
          <p:cNvSpPr/>
          <p:nvPr/>
        </p:nvSpPr>
        <p:spPr>
          <a:xfrm>
            <a:off x="608418" y="5803452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Maintenance history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21EB0-A459-42F7-4621-00BAB5A6F8AE}"/>
              </a:ext>
            </a:extLst>
          </p:cNvPr>
          <p:cNvSpPr/>
          <p:nvPr/>
        </p:nvSpPr>
        <p:spPr bwMode="auto">
          <a:xfrm>
            <a:off x="4918066" y="5605282"/>
            <a:ext cx="566036" cy="514241"/>
          </a:xfrm>
          <a:prstGeom prst="ellipse">
            <a:avLst/>
          </a:prstGeom>
          <a:solidFill>
            <a:schemeClr val="bg1"/>
          </a:solidFill>
          <a:ln w="11430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Bold" panose="000008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9045E3-47F7-DF64-2D53-0858F7C826E2}"/>
              </a:ext>
            </a:extLst>
          </p:cNvPr>
          <p:cNvSpPr/>
          <p:nvPr/>
        </p:nvSpPr>
        <p:spPr>
          <a:xfrm>
            <a:off x="4694244" y="5093605"/>
            <a:ext cx="7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EB6907"/>
                </a:solidFill>
                <a:effectLst/>
                <a:uLnTx/>
                <a:uFillTx/>
                <a:latin typeface="Gilroy Bold" panose="00000800000000000000" pitchFamily="50" charset="0"/>
                <a:sym typeface="Wingdings" panose="05000000000000000000" pitchFamily="2" charset="2"/>
              </a:rPr>
              <a:t>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EB6907"/>
              </a:solidFill>
              <a:effectLst/>
              <a:uLnTx/>
              <a:uFillTx/>
              <a:latin typeface="Gilroy Bold" panose="00000800000000000000" pitchFamily="50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935F167-87FF-D62B-4E6B-B981E58A3D01}"/>
              </a:ext>
            </a:extLst>
          </p:cNvPr>
          <p:cNvSpPr/>
          <p:nvPr/>
        </p:nvSpPr>
        <p:spPr bwMode="auto">
          <a:xfrm>
            <a:off x="10883052" y="5656669"/>
            <a:ext cx="566036" cy="514241"/>
          </a:xfrm>
          <a:prstGeom prst="ellipse">
            <a:avLst/>
          </a:prstGeom>
          <a:solidFill>
            <a:schemeClr val="bg1"/>
          </a:solidFill>
          <a:ln w="11430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95506B-12C7-706D-F2A5-1BBB6D56F042}"/>
              </a:ext>
            </a:extLst>
          </p:cNvPr>
          <p:cNvSpPr/>
          <p:nvPr/>
        </p:nvSpPr>
        <p:spPr>
          <a:xfrm>
            <a:off x="10747878" y="4849391"/>
            <a:ext cx="720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EB690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?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srgbClr val="EB690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52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7" grpId="0" animBg="1"/>
      <p:bldP spid="13" grpId="0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1D27F-7762-1BD9-2C55-D087C929B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-up of a bus&#10;&#10;Description automatically generated">
            <a:extLst>
              <a:ext uri="{FF2B5EF4-FFF2-40B4-BE49-F238E27FC236}">
                <a16:creationId xmlns:a16="http://schemas.microsoft.com/office/drawing/2014/main" id="{3E0DA065-1EA0-5F9E-3B06-BAAF39292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6127"/>
            <a:ext cx="4688958" cy="5464743"/>
          </a:xfrm>
          <a:prstGeom prst="rect">
            <a:avLst/>
          </a:prstGeom>
        </p:spPr>
      </p:pic>
      <p:pic>
        <p:nvPicPr>
          <p:cNvPr id="40" name="Picture 39" descr="A person driving a car&#10;&#10;Description automatically generated">
            <a:extLst>
              <a:ext uri="{FF2B5EF4-FFF2-40B4-BE49-F238E27FC236}">
                <a16:creationId xmlns:a16="http://schemas.microsoft.com/office/drawing/2014/main" id="{8A5A4EEB-CF91-12CD-9CD9-5B1F4036C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3678" y="1381352"/>
            <a:ext cx="4688959" cy="54595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935F42-1683-3BEC-A131-7F1181F45A0F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Vehicles and drivers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Maintenance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EDB526-2609-D161-7333-851513E78628}"/>
              </a:ext>
            </a:extLst>
          </p:cNvPr>
          <p:cNvSpPr/>
          <p:nvPr/>
        </p:nvSpPr>
        <p:spPr>
          <a:xfrm>
            <a:off x="950381" y="1867490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First use inspection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D64430-7D10-C9F9-1B5B-63131861F35B}"/>
              </a:ext>
            </a:extLst>
          </p:cNvPr>
          <p:cNvSpPr/>
          <p:nvPr/>
        </p:nvSpPr>
        <p:spPr>
          <a:xfrm>
            <a:off x="717746" y="2656809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Walkaround check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F45616-014E-F8D9-F4E4-A0655BF41B54}"/>
              </a:ext>
            </a:extLst>
          </p:cNvPr>
          <p:cNvSpPr/>
          <p:nvPr/>
        </p:nvSpPr>
        <p:spPr>
          <a:xfrm>
            <a:off x="950381" y="3446128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Periodic maintenance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AF3D43-418F-AAD8-9846-E9FB0BC6300E}"/>
              </a:ext>
            </a:extLst>
          </p:cNvPr>
          <p:cNvSpPr/>
          <p:nvPr/>
        </p:nvSpPr>
        <p:spPr>
          <a:xfrm>
            <a:off x="717746" y="4235447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Regular servicing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172210-BBD1-C587-9A26-7B8462D207DA}"/>
              </a:ext>
            </a:extLst>
          </p:cNvPr>
          <p:cNvSpPr/>
          <p:nvPr/>
        </p:nvSpPr>
        <p:spPr>
          <a:xfrm>
            <a:off x="6914159" y="1867490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Annual declaration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320B7A-B73B-E853-9E54-76F49EA10BD5}"/>
              </a:ext>
            </a:extLst>
          </p:cNvPr>
          <p:cNvSpPr/>
          <p:nvPr/>
        </p:nvSpPr>
        <p:spPr>
          <a:xfrm>
            <a:off x="6681524" y="2655871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Periodic medical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E52CFB-1E74-F0D4-85C3-5A6E36A02A98}"/>
              </a:ext>
            </a:extLst>
          </p:cNvPr>
          <p:cNvSpPr/>
          <p:nvPr/>
        </p:nvSpPr>
        <p:spPr>
          <a:xfrm>
            <a:off x="6914159" y="3444252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Eyesight check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DC34AF-3AA7-3C0A-AB35-51F7DBEB0519}"/>
              </a:ext>
            </a:extLst>
          </p:cNvPr>
          <p:cNvSpPr/>
          <p:nvPr/>
        </p:nvSpPr>
        <p:spPr>
          <a:xfrm>
            <a:off x="6681524" y="4232633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Drug and alcohol test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E331A6-1E08-8777-CC1B-57C74396FC3E}"/>
              </a:ext>
            </a:extLst>
          </p:cNvPr>
          <p:cNvSpPr/>
          <p:nvPr/>
        </p:nvSpPr>
        <p:spPr>
          <a:xfrm>
            <a:off x="6914159" y="5021014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Licence</a:t>
            </a: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 check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Bold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D1ADA3-BE9F-8B0A-E86C-5B95BAB7C25F}"/>
              </a:ext>
            </a:extLst>
          </p:cNvPr>
          <p:cNvSpPr/>
          <p:nvPr/>
        </p:nvSpPr>
        <p:spPr>
          <a:xfrm>
            <a:off x="6681524" y="5809394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????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E2A5C8-2B5E-FDD3-106F-C3FC63E0AAF4}"/>
              </a:ext>
            </a:extLst>
          </p:cNvPr>
          <p:cNvSpPr/>
          <p:nvPr/>
        </p:nvSpPr>
        <p:spPr>
          <a:xfrm>
            <a:off x="947378" y="5024766"/>
            <a:ext cx="2808000" cy="576000"/>
          </a:xfrm>
          <a:prstGeom prst="rect">
            <a:avLst/>
          </a:prstGeom>
          <a:solidFill>
            <a:srgbClr val="00A49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Safety inspection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61020A-5DCE-ED4F-D266-8092C776C790}"/>
              </a:ext>
            </a:extLst>
          </p:cNvPr>
          <p:cNvSpPr/>
          <p:nvPr/>
        </p:nvSpPr>
        <p:spPr>
          <a:xfrm>
            <a:off x="714743" y="5814083"/>
            <a:ext cx="2808000" cy="576000"/>
          </a:xfrm>
          <a:prstGeom prst="rect">
            <a:avLst/>
          </a:prstGeom>
          <a:solidFill>
            <a:srgbClr val="303E4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000" b="1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Annual test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FD2C83E-D473-79F3-4824-1E5731A3410E}"/>
              </a:ext>
            </a:extLst>
          </p:cNvPr>
          <p:cNvSpPr/>
          <p:nvPr/>
        </p:nvSpPr>
        <p:spPr bwMode="auto">
          <a:xfrm>
            <a:off x="4918066" y="5573379"/>
            <a:ext cx="566036" cy="514241"/>
          </a:xfrm>
          <a:prstGeom prst="ellipse">
            <a:avLst/>
          </a:prstGeom>
          <a:solidFill>
            <a:schemeClr val="bg1"/>
          </a:solidFill>
          <a:ln w="11430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Bold" panose="00000800000000000000" pitchFamily="5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030841-BAF2-5142-6C15-761230EC08B1}"/>
              </a:ext>
            </a:extLst>
          </p:cNvPr>
          <p:cNvSpPr/>
          <p:nvPr/>
        </p:nvSpPr>
        <p:spPr>
          <a:xfrm>
            <a:off x="4788557" y="5077502"/>
            <a:ext cx="7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EB6907"/>
                </a:solidFill>
                <a:effectLst/>
                <a:uLnTx/>
                <a:uFillTx/>
                <a:latin typeface="Gilroy Bold" panose="00000800000000000000" pitchFamily="50" charset="0"/>
                <a:sym typeface="Wingdings" panose="05000000000000000000" pitchFamily="2" charset="2"/>
              </a:rPr>
              <a:t>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EB6907"/>
              </a:solidFill>
              <a:effectLst/>
              <a:uLnTx/>
              <a:uFillTx/>
              <a:latin typeface="Gilroy Bold" panose="00000800000000000000" pitchFamily="50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6EFFCCA-4648-F711-D450-3681B4206A3E}"/>
              </a:ext>
            </a:extLst>
          </p:cNvPr>
          <p:cNvSpPr/>
          <p:nvPr/>
        </p:nvSpPr>
        <p:spPr bwMode="auto">
          <a:xfrm>
            <a:off x="10883052" y="5656669"/>
            <a:ext cx="566036" cy="514241"/>
          </a:xfrm>
          <a:prstGeom prst="ellipse">
            <a:avLst/>
          </a:prstGeom>
          <a:solidFill>
            <a:schemeClr val="bg1"/>
          </a:solidFill>
          <a:ln w="11430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214577-D51B-AF52-8546-AC4BA96E5ABA}"/>
              </a:ext>
            </a:extLst>
          </p:cNvPr>
          <p:cNvSpPr/>
          <p:nvPr/>
        </p:nvSpPr>
        <p:spPr>
          <a:xfrm>
            <a:off x="10747878" y="4849391"/>
            <a:ext cx="720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EB690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?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srgbClr val="EB690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9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6473-8C0F-C12E-4FE0-A039090E8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5493F-1372-B78F-3056-DCB27A4BFB16}"/>
              </a:ext>
            </a:extLst>
          </p:cNvPr>
          <p:cNvCxnSpPr>
            <a:cxnSpLocks/>
          </p:cNvCxnSpPr>
          <p:nvPr/>
        </p:nvCxnSpPr>
        <p:spPr>
          <a:xfrm flipV="1">
            <a:off x="1136421" y="3161082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3FD74-09AD-721C-037F-91AA080D9CE8}"/>
              </a:ext>
            </a:extLst>
          </p:cNvPr>
          <p:cNvSpPr txBox="1">
            <a:spLocks/>
          </p:cNvSpPr>
          <p:nvPr/>
        </p:nvSpPr>
        <p:spPr>
          <a:xfrm>
            <a:off x="969351" y="2682352"/>
            <a:ext cx="2844000" cy="513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Physical health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67F428-B7AC-C40A-774F-AC0210D132D1}"/>
              </a:ext>
            </a:extLst>
          </p:cNvPr>
          <p:cNvSpPr txBox="1">
            <a:spLocks/>
          </p:cNvSpPr>
          <p:nvPr/>
        </p:nvSpPr>
        <p:spPr>
          <a:xfrm>
            <a:off x="1082621" y="683227"/>
            <a:ext cx="11109380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Driver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roadworthiness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117252-639B-28D1-6E2D-ABA0643DA81F}"/>
              </a:ext>
            </a:extLst>
          </p:cNvPr>
          <p:cNvCxnSpPr>
            <a:cxnSpLocks/>
          </p:cNvCxnSpPr>
          <p:nvPr/>
        </p:nvCxnSpPr>
        <p:spPr>
          <a:xfrm flipV="1">
            <a:off x="4762137" y="3161082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6381B3-CCF6-9A5D-76C2-C229070AB2F8}"/>
              </a:ext>
            </a:extLst>
          </p:cNvPr>
          <p:cNvSpPr txBox="1">
            <a:spLocks/>
          </p:cNvSpPr>
          <p:nvPr/>
        </p:nvSpPr>
        <p:spPr>
          <a:xfrm>
            <a:off x="4586058" y="2697961"/>
            <a:ext cx="2844000" cy="4821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Mental health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151C8-E147-94A1-6294-85CA33369750}"/>
              </a:ext>
            </a:extLst>
          </p:cNvPr>
          <p:cNvSpPr/>
          <p:nvPr/>
        </p:nvSpPr>
        <p:spPr>
          <a:xfrm>
            <a:off x="-7267" y="1524000"/>
            <a:ext cx="9318907" cy="894092"/>
          </a:xfrm>
          <a:prstGeom prst="rect">
            <a:avLst/>
          </a:prstGeom>
          <a:solidFill>
            <a:srgbClr val="00A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tIns="36000" rIns="144000" bIns="36000" rtlCol="0" anchor="ctr" anchorCtr="0"/>
          <a:lstStyle/>
          <a:p>
            <a:pPr marL="268288" algn="l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To help ensure road risk is effectively managed and road safety is maintained, driver health can be structured into three areas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0B4855A-AD5F-69EC-7C4E-F1C8D8C68C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55" y="1408033"/>
            <a:ext cx="910926" cy="100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F55CC2-07A9-DA56-ED9E-7EAD7DAF637A}"/>
              </a:ext>
            </a:extLst>
          </p:cNvPr>
          <p:cNvCxnSpPr>
            <a:cxnSpLocks/>
          </p:cNvCxnSpPr>
          <p:nvPr/>
        </p:nvCxnSpPr>
        <p:spPr>
          <a:xfrm flipV="1">
            <a:off x="8387853" y="3161082"/>
            <a:ext cx="2520000" cy="1"/>
          </a:xfrm>
          <a:prstGeom prst="line">
            <a:avLst/>
          </a:prstGeom>
          <a:ln w="38100">
            <a:solidFill>
              <a:srgbClr val="303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0C339C-10B5-6FE0-E7F3-E43937E219DB}"/>
              </a:ext>
            </a:extLst>
          </p:cNvPr>
          <p:cNvSpPr txBox="1">
            <a:spLocks/>
          </p:cNvSpPr>
          <p:nvPr/>
        </p:nvSpPr>
        <p:spPr>
          <a:xfrm>
            <a:off x="8202765" y="2692556"/>
            <a:ext cx="2844000" cy="4929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b="1" dirty="0">
                <a:solidFill>
                  <a:srgbClr val="EB6907"/>
                </a:solidFill>
                <a:latin typeface="Gilroy Bold" panose="00000800000000000000" pitchFamily="50" charset="0"/>
              </a:rPr>
              <a:t>Moral health</a:t>
            </a:r>
          </a:p>
        </p:txBody>
      </p:sp>
      <p:pic>
        <p:nvPicPr>
          <p:cNvPr id="11" name="Graphic 10" descr="Scientific Thought with solid fill">
            <a:extLst>
              <a:ext uri="{FF2B5EF4-FFF2-40B4-BE49-F238E27FC236}">
                <a16:creationId xmlns:a16="http://schemas.microsoft.com/office/drawing/2014/main" id="{18BAB15A-ADA8-9751-72DB-F738E879B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7193" y="3229296"/>
            <a:ext cx="2160000" cy="2160000"/>
          </a:xfrm>
          <a:prstGeom prst="rect">
            <a:avLst/>
          </a:prstGeom>
        </p:spPr>
      </p:pic>
      <p:pic>
        <p:nvPicPr>
          <p:cNvPr id="16" name="Graphic 15" descr="Scientific Thought with solid fill">
            <a:extLst>
              <a:ext uri="{FF2B5EF4-FFF2-40B4-BE49-F238E27FC236}">
                <a16:creationId xmlns:a16="http://schemas.microsoft.com/office/drawing/2014/main" id="{8947599F-B199-2C63-08FE-95FECD753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4807" y="3229296"/>
            <a:ext cx="2160000" cy="2160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F348066-04C4-9FFB-AE7A-5519F2BDAD1A}"/>
              </a:ext>
            </a:extLst>
          </p:cNvPr>
          <p:cNvSpPr/>
          <p:nvPr/>
        </p:nvSpPr>
        <p:spPr>
          <a:xfrm>
            <a:off x="9060317" y="3436008"/>
            <a:ext cx="1050324" cy="988540"/>
          </a:xfrm>
          <a:prstGeom prst="ellips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phic 18" descr="Sparkling Heart with solid fill">
            <a:extLst>
              <a:ext uri="{FF2B5EF4-FFF2-40B4-BE49-F238E27FC236}">
                <a16:creationId xmlns:a16="http://schemas.microsoft.com/office/drawing/2014/main" id="{038B2E85-F004-B7B2-52CA-11960141A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0317" y="3436008"/>
            <a:ext cx="1080000" cy="1080000"/>
          </a:xfrm>
          <a:prstGeom prst="rect">
            <a:avLst/>
          </a:prstGeom>
        </p:spPr>
      </p:pic>
      <p:pic>
        <p:nvPicPr>
          <p:cNvPr id="21" name="Graphic 20" descr="Mental Health with solid fill">
            <a:extLst>
              <a:ext uri="{FF2B5EF4-FFF2-40B4-BE49-F238E27FC236}">
                <a16:creationId xmlns:a16="http://schemas.microsoft.com/office/drawing/2014/main" id="{789149F6-1283-CFE1-E8AB-B8FB45E9D4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6000" y="3218064"/>
            <a:ext cx="2160000" cy="21600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AF13935-49DD-5994-B93B-2544A6E3C10F}"/>
              </a:ext>
            </a:extLst>
          </p:cNvPr>
          <p:cNvSpPr/>
          <p:nvPr/>
        </p:nvSpPr>
        <p:spPr>
          <a:xfrm>
            <a:off x="1841475" y="3447567"/>
            <a:ext cx="1050324" cy="988540"/>
          </a:xfrm>
          <a:prstGeom prst="ellipse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Graphic 22" descr="Medical with solid fill">
            <a:extLst>
              <a:ext uri="{FF2B5EF4-FFF2-40B4-BE49-F238E27FC236}">
                <a16:creationId xmlns:a16="http://schemas.microsoft.com/office/drawing/2014/main" id="{2816DBDD-C1E5-93DD-785A-5FFCCD6DE7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39799" y="3387924"/>
            <a:ext cx="1152000" cy="115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809EB6-99A8-1753-5AAF-76DC0D8B4B97}"/>
              </a:ext>
            </a:extLst>
          </p:cNvPr>
          <p:cNvSpPr txBox="1"/>
          <p:nvPr/>
        </p:nvSpPr>
        <p:spPr>
          <a:xfrm>
            <a:off x="879597" y="5443275"/>
            <a:ext cx="288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303E45"/>
                </a:solidFill>
                <a:latin typeface="Gilroy Bold" panose="00000800000000000000" pitchFamily="50" charset="0"/>
              </a:rPr>
              <a:t>Body condition</a:t>
            </a:r>
          </a:p>
          <a:p>
            <a:pPr algn="ctr"/>
            <a:r>
              <a:rPr lang="en-GB" sz="2000" dirty="0">
                <a:solidFill>
                  <a:srgbClr val="303E45"/>
                </a:solidFill>
                <a:latin typeface="Gilroy" panose="00000500000000000000" pitchFamily="50" charset="0"/>
              </a:rPr>
              <a:t>Illness, injury, disease or disorder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D4A418-D6FD-41C8-0CCF-AE4FBC666A2A}"/>
              </a:ext>
            </a:extLst>
          </p:cNvPr>
          <p:cNvSpPr txBox="1"/>
          <p:nvPr/>
        </p:nvSpPr>
        <p:spPr>
          <a:xfrm>
            <a:off x="4316343" y="5443275"/>
            <a:ext cx="309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303E45"/>
                </a:solidFill>
                <a:latin typeface="Gilroy Bold" panose="00000800000000000000" pitchFamily="50" charset="0"/>
              </a:rPr>
              <a:t>State of the mind </a:t>
            </a:r>
          </a:p>
          <a:p>
            <a:pPr algn="ctr">
              <a:spcAft>
                <a:spcPts val="600"/>
              </a:spcAft>
            </a:pPr>
            <a:r>
              <a:rPr lang="en-GB" sz="2000" dirty="0">
                <a:solidFill>
                  <a:srgbClr val="303E45"/>
                </a:solidFill>
                <a:latin typeface="Gilroy" panose="00000500000000000000" pitchFamily="50" charset="0"/>
              </a:rPr>
              <a:t>Emotional, psychological or social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01D85F-BDFC-F334-2865-F2B957C542D2}"/>
              </a:ext>
            </a:extLst>
          </p:cNvPr>
          <p:cNvSpPr txBox="1"/>
          <p:nvPr/>
        </p:nvSpPr>
        <p:spPr>
          <a:xfrm>
            <a:off x="8202763" y="5443275"/>
            <a:ext cx="288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>
                <a:solidFill>
                  <a:srgbClr val="303E45"/>
                </a:solidFill>
                <a:latin typeface="Gilroy Bold" panose="00000800000000000000" pitchFamily="50" charset="0"/>
              </a:rPr>
              <a:t>Ethical conscience</a:t>
            </a:r>
          </a:p>
          <a:p>
            <a:pPr algn="ctr"/>
            <a:r>
              <a:rPr lang="en-GB" sz="2000" dirty="0">
                <a:solidFill>
                  <a:srgbClr val="303E45"/>
                </a:solidFill>
                <a:latin typeface="Gilroy" panose="00000500000000000000" pitchFamily="50" charset="0"/>
              </a:rPr>
              <a:t>Attitude, values or beliefs</a:t>
            </a:r>
          </a:p>
        </p:txBody>
      </p:sp>
    </p:spTree>
    <p:extLst>
      <p:ext uri="{BB962C8B-B14F-4D97-AF65-F5344CB8AC3E}">
        <p14:creationId xmlns:p14="http://schemas.microsoft.com/office/powerpoint/2010/main" val="41727392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6CB0B-A708-4AFC-ED17-AA4277752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96894D8-4944-1408-BA8C-3D196EFDE17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14104" y="4742498"/>
            <a:ext cx="1620000" cy="3600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A78321-E789-B925-E6CA-C96FE483596C}"/>
              </a:ext>
            </a:extLst>
          </p:cNvPr>
          <p:cNvSpPr txBox="1"/>
          <p:nvPr/>
        </p:nvSpPr>
        <p:spPr>
          <a:xfrm>
            <a:off x="521221" y="4791923"/>
            <a:ext cx="2088000" cy="400110"/>
          </a:xfrm>
          <a:prstGeom prst="rect">
            <a:avLst/>
          </a:prstGeom>
          <a:noFill/>
          <a:ln w="38100">
            <a:solidFill>
              <a:srgbClr val="EB6907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latin typeface="Gilroy" panose="00000500000000000000" pitchFamily="50" charset="0"/>
              </a:rPr>
              <a:t>Blood pressure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29CC57-C2CE-DB56-5F02-9115057C45D0}"/>
              </a:ext>
            </a:extLst>
          </p:cNvPr>
          <p:cNvSpPr txBox="1"/>
          <p:nvPr/>
        </p:nvSpPr>
        <p:spPr>
          <a:xfrm>
            <a:off x="4720561" y="4649520"/>
            <a:ext cx="2808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48% pre-hypertensive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30% hypertensive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363C5AC-6378-FF1A-FC36-CBDA7B8310C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b="6757"/>
          <a:stretch/>
        </p:blipFill>
        <p:spPr>
          <a:xfrm>
            <a:off x="2914104" y="3958095"/>
            <a:ext cx="1620000" cy="358812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44F5D5-3411-A7E8-CC18-465EA5418B84}"/>
              </a:ext>
            </a:extLst>
          </p:cNvPr>
          <p:cNvSpPr txBox="1"/>
          <p:nvPr/>
        </p:nvSpPr>
        <p:spPr>
          <a:xfrm>
            <a:off x="521221" y="3995378"/>
            <a:ext cx="2088000" cy="400110"/>
          </a:xfrm>
          <a:prstGeom prst="rect">
            <a:avLst/>
          </a:prstGeom>
          <a:noFill/>
          <a:ln w="38100">
            <a:solidFill>
              <a:srgbClr val="EB6907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latin typeface="Gilroy" panose="00000500000000000000" pitchFamily="50" charset="0"/>
              </a:rPr>
              <a:t>Weight status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4F43A-D52F-A2CD-F1C3-D766359A66D0}"/>
              </a:ext>
            </a:extLst>
          </p:cNvPr>
          <p:cNvSpPr txBox="1"/>
          <p:nvPr/>
        </p:nvSpPr>
        <p:spPr>
          <a:xfrm>
            <a:off x="4720561" y="3834002"/>
            <a:ext cx="2808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40% overweight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49% with obesity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7092E74-9CFD-DAE5-C9B2-387DFF1EC50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4000" b="1"/>
          <a:stretch/>
        </p:blipFill>
        <p:spPr>
          <a:xfrm>
            <a:off x="2914104" y="5528090"/>
            <a:ext cx="1620000" cy="3600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BD3A1CD-C995-DB8E-E790-79D4E9407131}"/>
              </a:ext>
            </a:extLst>
          </p:cNvPr>
          <p:cNvSpPr txBox="1"/>
          <p:nvPr/>
        </p:nvSpPr>
        <p:spPr>
          <a:xfrm>
            <a:off x="521221" y="5529231"/>
            <a:ext cx="2088000" cy="400110"/>
          </a:xfrm>
          <a:prstGeom prst="rect">
            <a:avLst/>
          </a:prstGeom>
          <a:noFill/>
          <a:ln w="38100">
            <a:solidFill>
              <a:srgbClr val="EB6907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latin typeface="Gilroy" panose="00000500000000000000" pitchFamily="50" charset="0"/>
              </a:rPr>
              <a:t>Bad cholesterol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79FECB-7338-8A09-0D08-96D9AAA1DA9F}"/>
              </a:ext>
            </a:extLst>
          </p:cNvPr>
          <p:cNvSpPr txBox="1"/>
          <p:nvPr/>
        </p:nvSpPr>
        <p:spPr>
          <a:xfrm>
            <a:off x="4720561" y="5417945"/>
            <a:ext cx="28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44% with high LDL Cholesterol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F6A077-28DE-BA95-7124-455F5BCA800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914861" y="1601322"/>
            <a:ext cx="1618487" cy="3600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FB9A3E-76E5-B39C-55E7-829D3D1B766C}"/>
              </a:ext>
            </a:extLst>
          </p:cNvPr>
          <p:cNvSpPr txBox="1"/>
          <p:nvPr/>
        </p:nvSpPr>
        <p:spPr>
          <a:xfrm>
            <a:off x="521221" y="1605743"/>
            <a:ext cx="2088000" cy="400110"/>
          </a:xfrm>
          <a:prstGeom prst="rect">
            <a:avLst/>
          </a:prstGeom>
          <a:noFill/>
          <a:ln w="38100">
            <a:solidFill>
              <a:srgbClr val="EB6907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latin typeface="Gilroy" panose="00000500000000000000" pitchFamily="50" charset="0"/>
              </a:rPr>
              <a:t>Sleep duration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169C0D-8D52-6F97-BEDE-D6130347F7A3}"/>
              </a:ext>
            </a:extLst>
          </p:cNvPr>
          <p:cNvSpPr txBox="1"/>
          <p:nvPr/>
        </p:nvSpPr>
        <p:spPr>
          <a:xfrm>
            <a:off x="4720561" y="1481860"/>
            <a:ext cx="28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Gilroy" panose="00000500000000000000" pitchFamily="50" charset="0"/>
              </a:rPr>
              <a:t>40% &lt;7hrs sleep</a:t>
            </a:r>
          </a:p>
          <a:p>
            <a:r>
              <a:rPr lang="en-GB" sz="1600" dirty="0">
                <a:latin typeface="Gilroy" panose="00000500000000000000" pitchFamily="50" charset="0"/>
              </a:rPr>
              <a:t>45% &lt;6hrs sleep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65C23A-E27E-586E-27ED-4EEF13560BF6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735"/>
          <a:stretch/>
        </p:blipFill>
        <p:spPr>
          <a:xfrm>
            <a:off x="2914104" y="3172504"/>
            <a:ext cx="1620000" cy="3600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611581-ADAB-EB8F-363D-F12A20317FE7}"/>
              </a:ext>
            </a:extLst>
          </p:cNvPr>
          <p:cNvSpPr txBox="1"/>
          <p:nvPr/>
        </p:nvSpPr>
        <p:spPr>
          <a:xfrm>
            <a:off x="521221" y="3198833"/>
            <a:ext cx="2088000" cy="400110"/>
          </a:xfrm>
          <a:prstGeom prst="rect">
            <a:avLst/>
          </a:prstGeom>
          <a:noFill/>
          <a:ln w="38100">
            <a:solidFill>
              <a:srgbClr val="EB6907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latin typeface="Gilroy" panose="00000500000000000000" pitchFamily="50" charset="0"/>
              </a:rPr>
              <a:t>Sitting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76A78-FA47-3F99-A181-0B531C23B4D5}"/>
              </a:ext>
            </a:extLst>
          </p:cNvPr>
          <p:cNvSpPr txBox="1"/>
          <p:nvPr/>
        </p:nvSpPr>
        <p:spPr>
          <a:xfrm>
            <a:off x="4720561" y="3039750"/>
            <a:ext cx="2808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20% &gt;8hrs sitting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78% &gt;10hrs sitting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5F6D56-1B44-B21B-A63E-D9B3677F3A1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914104" y="2386913"/>
            <a:ext cx="1620000" cy="3600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B236F1-AD79-CE55-2D06-8B4CA52B661B}"/>
              </a:ext>
            </a:extLst>
          </p:cNvPr>
          <p:cNvSpPr txBox="1"/>
          <p:nvPr/>
        </p:nvSpPr>
        <p:spPr>
          <a:xfrm>
            <a:off x="4720561" y="2398536"/>
            <a:ext cx="280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latin typeface="Gilroy" panose="00000500000000000000" pitchFamily="50" charset="0"/>
              </a:rPr>
              <a:t>78% inactive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4C30C-6E3F-3F14-423A-1ABCD3B8C039}"/>
              </a:ext>
            </a:extLst>
          </p:cNvPr>
          <p:cNvSpPr txBox="1"/>
          <p:nvPr/>
        </p:nvSpPr>
        <p:spPr>
          <a:xfrm>
            <a:off x="521221" y="2402288"/>
            <a:ext cx="2088000" cy="400110"/>
          </a:xfrm>
          <a:prstGeom prst="rect">
            <a:avLst/>
          </a:prstGeom>
          <a:noFill/>
          <a:ln w="38100">
            <a:solidFill>
              <a:srgbClr val="EB6907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latin typeface="Gilroy" panose="00000500000000000000" pitchFamily="50" charset="0"/>
              </a:rPr>
              <a:t>Physical activity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845EE9-EA2C-865E-8758-312A83A3C34F}"/>
              </a:ext>
            </a:extLst>
          </p:cNvPr>
          <p:cNvSpPr txBox="1"/>
          <p:nvPr/>
        </p:nvSpPr>
        <p:spPr>
          <a:xfrm>
            <a:off x="398731" y="6264958"/>
            <a:ext cx="3292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Gilroy" panose="00000500000000000000" pitchFamily="50" charset="0"/>
              </a:rPr>
              <a:t>Based on data collected from 382 drivers, 99% male, average age 48 years (</a:t>
            </a:r>
            <a:r>
              <a:rPr lang="en-GB" sz="1100" dirty="0">
                <a:latin typeface="Gilroy" panose="00000500000000000000" pitchFamily="50" charset="0"/>
                <a:hlinkClick r:id="rId9"/>
              </a:rPr>
              <a:t>Clemes et al. 2022</a:t>
            </a:r>
            <a:r>
              <a:rPr lang="en-GB" sz="1100" dirty="0">
                <a:latin typeface="Gilroy" panose="00000500000000000000" pitchFamily="50" charset="0"/>
              </a:rPr>
              <a:t>)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1103DF4A-0422-22B9-C2D5-DABA3C67904B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Driver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physical health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DE131-3254-4188-ABC8-D2E0FDAB9EED}"/>
              </a:ext>
            </a:extLst>
          </p:cNvPr>
          <p:cNvSpPr/>
          <p:nvPr/>
        </p:nvSpPr>
        <p:spPr>
          <a:xfrm>
            <a:off x="7854426" y="1182662"/>
            <a:ext cx="3703613" cy="2616101"/>
          </a:xfrm>
          <a:prstGeom prst="rect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84%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Overweight or obese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87%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Physically inactive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35%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High blood pressure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31%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Suffer anxiety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15%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Suffer depression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760F7-7568-3510-1877-DED4FABDB3E9}"/>
              </a:ext>
            </a:extLst>
          </p:cNvPr>
          <p:cNvSpPr/>
          <p:nvPr/>
        </p:nvSpPr>
        <p:spPr>
          <a:xfrm>
            <a:off x="7220466" y="4395488"/>
            <a:ext cx="4971534" cy="2462512"/>
          </a:xfrm>
          <a:prstGeom prst="rect">
            <a:avLst/>
          </a:prstGeom>
          <a:solidFill>
            <a:srgbClr val="00A49B"/>
          </a:solidFill>
          <a:ln>
            <a:solidFill>
              <a:srgbClr val="00A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Commercial driver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</a:rPr>
              <a:t>life expectancy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</a:rPr>
              <a:t>15 years less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</a:rPr>
              <a:t>than the average population</a:t>
            </a:r>
          </a:p>
          <a:p>
            <a:pPr defTabSz="45720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" panose="00000500000000000000" pitchFamily="50" charset="0"/>
                <a:cs typeface="Arial" panose="020B0604020202020204" pitchFamily="34" charset="0"/>
              </a:rPr>
              <a:t>An underserved, high-risk population urgently needing assistance to prevent an explosion of type 2 diabetes and cardiovascular disease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1A20DF0-2CC6-BD80-39D5-07F5184AF29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93254" y="5862359"/>
            <a:ext cx="910926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048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50AC3-4264-0D68-16C6-644F275E4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64" y="1765012"/>
            <a:ext cx="2909355" cy="4439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03F1C-5E9E-4BBC-BE48-68C44C6BD358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Policy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versus law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5E648-8C71-F739-42A1-58379A394A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322" y="1492590"/>
            <a:ext cx="3102168" cy="4983999"/>
          </a:xfrm>
          <a:prstGeom prst="rect">
            <a:avLst/>
          </a:prstGeom>
        </p:spPr>
      </p:pic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5F214791-B898-E058-9B69-3D94430B7309}"/>
              </a:ext>
            </a:extLst>
          </p:cNvPr>
          <p:cNvCxnSpPr>
            <a:cxnSpLocks/>
          </p:cNvCxnSpPr>
          <p:nvPr/>
        </p:nvCxnSpPr>
        <p:spPr>
          <a:xfrm rot="16200000" flipV="1">
            <a:off x="6987525" y="3853867"/>
            <a:ext cx="1429008" cy="798172"/>
          </a:xfrm>
          <a:prstGeom prst="bentConnector3">
            <a:avLst>
              <a:gd name="adj1" fmla="val 100213"/>
            </a:avLst>
          </a:prstGeom>
          <a:ln w="57150">
            <a:solidFill>
              <a:srgbClr val="EB690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769045-D125-EE09-51AD-DDFAB67CB047}"/>
              </a:ext>
            </a:extLst>
          </p:cNvPr>
          <p:cNvCxnSpPr>
            <a:cxnSpLocks/>
          </p:cNvCxnSpPr>
          <p:nvPr/>
        </p:nvCxnSpPr>
        <p:spPr>
          <a:xfrm flipH="1">
            <a:off x="5725160" y="1451824"/>
            <a:ext cx="5367" cy="4968000"/>
          </a:xfrm>
          <a:prstGeom prst="line">
            <a:avLst/>
          </a:prstGeom>
          <a:ln w="57150">
            <a:solidFill>
              <a:srgbClr val="EB69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F23EAA-AA63-40C3-5AFD-CD398C8851A1}"/>
              </a:ext>
            </a:extLst>
          </p:cNvPr>
          <p:cNvCxnSpPr>
            <a:cxnSpLocks/>
          </p:cNvCxnSpPr>
          <p:nvPr/>
        </p:nvCxnSpPr>
        <p:spPr>
          <a:xfrm>
            <a:off x="6988810" y="1451824"/>
            <a:ext cx="0" cy="4968000"/>
          </a:xfrm>
          <a:prstGeom prst="line">
            <a:avLst/>
          </a:prstGeom>
          <a:ln w="57150">
            <a:solidFill>
              <a:srgbClr val="EB690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C72B24-DE63-8376-4F59-E214CB79C734}"/>
              </a:ext>
            </a:extLst>
          </p:cNvPr>
          <p:cNvCxnSpPr>
            <a:cxnSpLocks/>
          </p:cNvCxnSpPr>
          <p:nvPr/>
        </p:nvCxnSpPr>
        <p:spPr>
          <a:xfrm>
            <a:off x="5730527" y="1614077"/>
            <a:ext cx="1258283" cy="0"/>
          </a:xfrm>
          <a:prstGeom prst="straightConnector1">
            <a:avLst/>
          </a:prstGeom>
          <a:ln w="57150">
            <a:solidFill>
              <a:srgbClr val="EB690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0DFADA-6296-2ABC-8942-E64EDD36B9BB}"/>
              </a:ext>
            </a:extLst>
          </p:cNvPr>
          <p:cNvCxnSpPr>
            <a:cxnSpLocks/>
          </p:cNvCxnSpPr>
          <p:nvPr/>
        </p:nvCxnSpPr>
        <p:spPr>
          <a:xfrm>
            <a:off x="5730527" y="6204169"/>
            <a:ext cx="1258283" cy="0"/>
          </a:xfrm>
          <a:prstGeom prst="straightConnector1">
            <a:avLst/>
          </a:prstGeom>
          <a:ln w="57150">
            <a:solidFill>
              <a:srgbClr val="EB690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6A54F51-E314-2FBD-F10B-5E615D6CD4F2}"/>
              </a:ext>
            </a:extLst>
          </p:cNvPr>
          <p:cNvSpPr/>
          <p:nvPr/>
        </p:nvSpPr>
        <p:spPr>
          <a:xfrm>
            <a:off x="6969976" y="4877927"/>
            <a:ext cx="2389322" cy="707886"/>
          </a:xfrm>
          <a:prstGeom prst="rect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Remaining pattern must be visible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16EDB4-DA60-7EA0-04DF-968347159BB5}"/>
              </a:ext>
            </a:extLst>
          </p:cNvPr>
          <p:cNvSpPr/>
          <p:nvPr/>
        </p:nvSpPr>
        <p:spPr>
          <a:xfrm>
            <a:off x="7746218" y="4395488"/>
            <a:ext cx="4445782" cy="1779285"/>
          </a:xfrm>
          <a:prstGeom prst="rect">
            <a:avLst/>
          </a:prstGeom>
          <a:solidFill>
            <a:srgbClr val="00A49B"/>
          </a:solidFill>
          <a:ln>
            <a:solidFill>
              <a:srgbClr val="00A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prstClr val="white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Maximum daily driving</a:t>
            </a:r>
          </a:p>
          <a:p>
            <a:pPr marL="182563">
              <a:spcAft>
                <a:spcPts val="1200"/>
              </a:spcAft>
            </a:pPr>
            <a:r>
              <a:rPr lang="en-GB" sz="2000" b="1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&lt; 3.5 tonnes </a:t>
            </a:r>
            <a:r>
              <a:rPr lang="en-US" sz="2000" dirty="0">
                <a:solidFill>
                  <a:prstClr val="white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10 hours per day</a:t>
            </a:r>
          </a:p>
          <a:p>
            <a:pPr marL="182563">
              <a:spcAft>
                <a:spcPts val="1200"/>
              </a:spcAft>
            </a:pPr>
            <a:r>
              <a:rPr lang="en-GB" sz="2000" b="1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&gt; 3.5 tonnes </a:t>
            </a:r>
            <a:r>
              <a:rPr lang="en-US" sz="2000" dirty="0">
                <a:solidFill>
                  <a:prstClr val="white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9 hours can be increased to 10 hours twice a week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226FCD-73F6-0626-E521-9733D76E8118}"/>
              </a:ext>
            </a:extLst>
          </p:cNvPr>
          <p:cNvSpPr/>
          <p:nvPr/>
        </p:nvSpPr>
        <p:spPr>
          <a:xfrm>
            <a:off x="3409620" y="2255956"/>
            <a:ext cx="2767373" cy="1323439"/>
          </a:xfrm>
          <a:prstGeom prst="rect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bg1"/>
                </a:solidFill>
                <a:latin typeface="Gilroy Bold" panose="00000800000000000000" pitchFamily="50" charset="0"/>
                <a:cs typeface="Arial" panose="020B0604020202020204" pitchFamily="34" charset="0"/>
              </a:rPr>
              <a:t>Minimum tread depth</a:t>
            </a:r>
          </a:p>
          <a:p>
            <a:pPr indent="182563">
              <a:spcAft>
                <a:spcPts val="1200"/>
              </a:spcAft>
            </a:pPr>
            <a:r>
              <a:rPr lang="en-GB" sz="2000" b="1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&lt; 3.5 tonnes </a:t>
            </a:r>
            <a:r>
              <a:rPr lang="en-GB" sz="2000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1.6mm</a:t>
            </a:r>
          </a:p>
          <a:p>
            <a:pPr indent="182563">
              <a:spcAft>
                <a:spcPts val="1200"/>
              </a:spcAft>
            </a:pPr>
            <a:r>
              <a:rPr lang="en-GB" sz="2000" b="1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&gt; 3.5 tonnes </a:t>
            </a:r>
            <a:r>
              <a:rPr lang="en-GB" sz="2000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1mm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A54F51-E314-2FBD-F10B-5E615D6CD4F2}"/>
              </a:ext>
            </a:extLst>
          </p:cNvPr>
          <p:cNvSpPr/>
          <p:nvPr/>
        </p:nvSpPr>
        <p:spPr>
          <a:xfrm>
            <a:off x="6610610" y="2479671"/>
            <a:ext cx="3503671" cy="707886"/>
          </a:xfrm>
          <a:prstGeom prst="rect">
            <a:avLst/>
          </a:prstGeom>
          <a:solidFill>
            <a:srgbClr val="303E45"/>
          </a:solidFill>
          <a:ln>
            <a:solidFill>
              <a:srgbClr val="303E45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bg1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75% of the tyre width around the full  circumference</a:t>
            </a:r>
          </a:p>
        </p:txBody>
      </p:sp>
    </p:spTree>
    <p:extLst>
      <p:ext uri="{BB962C8B-B14F-4D97-AF65-F5344CB8AC3E}">
        <p14:creationId xmlns:p14="http://schemas.microsoft.com/office/powerpoint/2010/main" val="472925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C4C44-5BFE-F27B-5ED7-F577EB1E4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7919F7-0F02-9B47-0B0A-4B5B14F382B8}"/>
              </a:ext>
            </a:extLst>
          </p:cNvPr>
          <p:cNvSpPr txBox="1">
            <a:spLocks/>
          </p:cNvSpPr>
          <p:nvPr/>
        </p:nvSpPr>
        <p:spPr>
          <a:xfrm>
            <a:off x="543697" y="683227"/>
            <a:ext cx="11648304" cy="50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E86908"/>
                </a:solidFill>
                <a:latin typeface="Gilroy Bold" panose="00000800000000000000" pitchFamily="50" charset="0"/>
              </a:rPr>
              <a:t>Vehicles and drivers </a:t>
            </a:r>
            <a:r>
              <a:rPr lang="en-GB" sz="3600" dirty="0">
                <a:solidFill>
                  <a:srgbClr val="314246"/>
                </a:solidFill>
                <a:latin typeface="Gilroy Bold" panose="00000800000000000000" pitchFamily="50" charset="0"/>
              </a:rPr>
              <a:t>Vision standards</a:t>
            </a: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  <a:p>
            <a:endParaRPr lang="en-GB" sz="3600" dirty="0">
              <a:solidFill>
                <a:srgbClr val="314246"/>
              </a:solidFill>
              <a:latin typeface="Gilroy Bold" panose="000008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EA5B9-125E-D132-6EAE-4DCAFA89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9" t="11903" r="21319" b="11725"/>
          <a:stretch/>
        </p:blipFill>
        <p:spPr>
          <a:xfrm rot="16200000">
            <a:off x="-387891" y="1781148"/>
            <a:ext cx="5464741" cy="4688961"/>
          </a:xfrm>
          <a:prstGeom prst="rect">
            <a:avLst/>
          </a:prstGeom>
        </p:spPr>
      </p:pic>
      <p:pic>
        <p:nvPicPr>
          <p:cNvPr id="4" name="Picture 3" descr="Image result for eyetest">
            <a:extLst>
              <a:ext uri="{FF2B5EF4-FFF2-40B4-BE49-F238E27FC236}">
                <a16:creationId xmlns:a16="http://schemas.microsoft.com/office/drawing/2014/main" id="{FA055D59-53BA-3072-F40E-9AE8A35F6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4" r="16954" b="4405"/>
          <a:stretch/>
        </p:blipFill>
        <p:spPr bwMode="auto">
          <a:xfrm>
            <a:off x="5973679" y="1393259"/>
            <a:ext cx="4688959" cy="54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91FC1C-F7F9-5C19-167B-0340699644FE}"/>
              </a:ext>
            </a:extLst>
          </p:cNvPr>
          <p:cNvSpPr/>
          <p:nvPr/>
        </p:nvSpPr>
        <p:spPr>
          <a:xfrm>
            <a:off x="3610702" y="5718172"/>
            <a:ext cx="2130835" cy="707886"/>
          </a:xfrm>
          <a:prstGeom prst="rect">
            <a:avLst/>
          </a:prstGeom>
          <a:solidFill>
            <a:srgbClr val="00A49B"/>
          </a:solidFill>
          <a:ln>
            <a:solidFill>
              <a:srgbClr val="00A49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£2000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Bold" panose="000008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80D72-6780-CDE1-83EF-C1FBDDF16E41}"/>
              </a:ext>
            </a:extLst>
          </p:cNvPr>
          <p:cNvSpPr/>
          <p:nvPr/>
        </p:nvSpPr>
        <p:spPr>
          <a:xfrm>
            <a:off x="9574665" y="5688865"/>
            <a:ext cx="2130835" cy="707886"/>
          </a:xfrm>
          <a:prstGeom prst="rect">
            <a:avLst/>
          </a:prstGeom>
          <a:solidFill>
            <a:srgbClr val="00A49B"/>
          </a:solidFill>
          <a:ln>
            <a:solidFill>
              <a:srgbClr val="00A49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£25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Bold" panose="000008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F8BB43-C941-68BB-1D33-CE46980BA65A}"/>
              </a:ext>
            </a:extLst>
          </p:cNvPr>
          <p:cNvSpPr/>
          <p:nvPr/>
        </p:nvSpPr>
        <p:spPr>
          <a:xfrm>
            <a:off x="9574664" y="5688865"/>
            <a:ext cx="2130835" cy="707886"/>
          </a:xfrm>
          <a:prstGeom prst="rect">
            <a:avLst/>
          </a:prstGeom>
          <a:solidFill>
            <a:srgbClr val="00A49B"/>
          </a:solidFill>
          <a:ln>
            <a:solidFill>
              <a:srgbClr val="00A49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 panose="00000800000000000000" pitchFamily="50" charset="0"/>
                <a:cs typeface="Arial" panose="020B0604020202020204" pitchFamily="34" charset="0"/>
              </a:rPr>
              <a:t>£00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56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14001</TotalTime>
  <Words>583</Words>
  <Application>Microsoft Office PowerPoint</Application>
  <PresentationFormat>Widescreen</PresentationFormat>
  <Paragraphs>179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Gilroy</vt:lpstr>
      <vt:lpstr>Gilroy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Howard</dc:creator>
  <cp:lastModifiedBy>Mark Cartwright</cp:lastModifiedBy>
  <cp:revision>465</cp:revision>
  <dcterms:created xsi:type="dcterms:W3CDTF">2018-09-21T10:27:31Z</dcterms:created>
  <dcterms:modified xsi:type="dcterms:W3CDTF">2024-04-05T11:18:29Z</dcterms:modified>
</cp:coreProperties>
</file>